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fntdata" ContentType="application/x-fontdata"/>
  <Default Extension="png" ContentType="image/png"/>
  <Override PartName="/customXml/item1.xml" ContentType="application/xml"/>
  <Override PartName="/customXml/item2.xml" ContentType="application/xml"/>
  <Override PartName="/customXml/item3.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Relationship Id="rId5" Type="http://schemas.openxmlformats.org/officeDocument/2006/relationships/custom-properties" Target="docProps/custom.xml" /></Relationships>
</file>

<file path=ppt/presentation.xml><?xml version="1.0" encoding="utf-8"?>
<!--Generated by Aspose.Slides for .NET 22.10-->
<p:presentation xmlns:r="http://schemas.openxmlformats.org/officeDocument/2006/relationships" xmlns:a="http://schemas.openxmlformats.org/drawingml/2006/main" xmlns:p="http://schemas.openxmlformats.org/presentationml/2006/main" strictFirstAndLastChars="0" embedTrueTypeFonts="1" saveSubsetFonts="1" autoCompressPictures="0">
  <p:sldMasterIdLst>
    <p:sldMasterId id="2147483648" r:id="rId4"/>
    <p:sldMasterId id="2147483672" r:id="rId5"/>
    <p:sldMasterId id="2147483684" r:id="rId6"/>
    <p:sldMasterId id="2147483696" r:id="rId7"/>
  </p:sldMasterIdLst>
  <p:notesMasterIdLst>
    <p:notesMasterId r:id="rId8"/>
  </p:notesMasterIdLst>
  <p:sldIdLst>
    <p:sldId id="260" r:id="rId9"/>
    <p:sldId id="262" r:id="rId10"/>
    <p:sldId id="263" r:id="rId11"/>
    <p:sldId id="264" r:id="rId12"/>
    <p:sldId id="276" r:id="rId13"/>
    <p:sldId id="265" r:id="rId14"/>
    <p:sldId id="266" r:id="rId15"/>
    <p:sldId id="277" r:id="rId16"/>
    <p:sldId id="278" r:id="rId17"/>
    <p:sldId id="279" r:id="rId18"/>
    <p:sldId id="282" r:id="rId19"/>
    <p:sldId id="280" r:id="rId20"/>
    <p:sldId id="281" r:id="rId21"/>
    <p:sldId id="283" r:id="rId22"/>
    <p:sldId id="284" r:id="rId23"/>
    <p:sldId id="285" r:id="rId24"/>
    <p:sldId id="287" r:id="rId25"/>
    <p:sldId id="286" r:id="rId26"/>
    <p:sldId id="288" r:id="rId27"/>
    <p:sldId id="289" r:id="rId28"/>
    <p:sldId id="268" r:id="rId29"/>
    <p:sldId id="26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271" r:id="rId42"/>
    <p:sldId id="303" r:id="rId43"/>
    <p:sldId id="304" r:id="rId44"/>
    <p:sldId id="305" r:id="rId45"/>
    <p:sldId id="306" r:id="rId46"/>
    <p:sldId id="307" r:id="rId47"/>
    <p:sldId id="309" r:id="rId48"/>
    <p:sldId id="302" r:id="rId49"/>
    <p:sldId id="308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0" r:id="rId59"/>
    <p:sldId id="319" r:id="rId60"/>
    <p:sldId id="320" r:id="rId61"/>
    <p:sldId id="321" r:id="rId62"/>
    <p:sldId id="323" r:id="rId63"/>
    <p:sldId id="324" r:id="rId64"/>
    <p:sldId id="322" r:id="rId65"/>
    <p:sldId id="325" r:id="rId66"/>
    <p:sldId id="326" r:id="rId67"/>
    <p:sldId id="327" r:id="rId68"/>
    <p:sldId id="328" r:id="rId69"/>
    <p:sldId id="275" r:id="rId70"/>
    <p:sldId id="273" r:id="rId71"/>
    <p:sldId id="395" r:id="rId72"/>
    <p:sldId id="398" r:id="rId73"/>
    <p:sldId id="401" r:id="rId74"/>
    <p:sldId id="404" r:id="rId75"/>
    <p:sldId id="407" r:id="rId76"/>
    <p:sldId id="410" r:id="rId78"/>
    <p:sldId id="413" r:id="rId79"/>
    <p:sldId id="416" r:id="rId80"/>
    <p:sldId id="419" r:id="rId81"/>
    <p:sldId id="422" r:id="rId84"/>
    <p:sldId id="425" r:id="rId85"/>
    <p:sldId id="428" r:id="rId86"/>
    <p:sldId id="431" r:id="rId87"/>
    <p:sldId id="434" r:id="rId88"/>
    <p:sldId id="437" r:id="rId89"/>
    <p:sldId id="440" r:id="rId90"/>
    <p:sldId id="443" r:id="rId91"/>
    <p:sldId id="446" r:id="rId92"/>
    <p:sldId id="449" r:id="rId93"/>
    <p:sldId id="452" r:id="rId94"/>
    <p:sldId id="455" r:id="rId95"/>
    <p:sldId id="458" r:id="rId96"/>
    <p:sldId id="461" r:id="rId97"/>
    <p:sldId id="464" r:id="rId98"/>
    <p:sldId id="467" r:id="rId99"/>
    <p:sldId id="470" r:id="rId100"/>
    <p:sldId id="473" r:id="rId101"/>
    <p:sldId id="476" r:id="rId102"/>
    <p:sldId id="479" r:id="rId103"/>
    <p:sldId id="482" r:id="rId104"/>
    <p:sldId id="485" r:id="rId105"/>
    <p:sldId id="488" r:id="rId106"/>
    <p:sldId id="491" r:id="rId107"/>
    <p:sldId id="494" r:id="rId108"/>
    <p:sldId id="497" r:id="rId109"/>
    <p:sldId id="500" r:id="rId110"/>
    <p:sldId id="503" r:id="rId111"/>
    <p:sldId id="506" r:id="rId112"/>
    <p:sldId id="509" r:id="rId113"/>
    <p:sldId id="512" r:id="rId114"/>
    <p:sldId id="515" r:id="rId115"/>
    <p:sldId id="518" r:id="rId116"/>
    <p:sldId id="521" r:id="rId117"/>
    <p:sldId id="524" r:id="rId118"/>
    <p:sldId id="527" r:id="rId119"/>
    <p:sldId id="530" r:id="rId120"/>
    <p:sldId id="533" r:id="rId121"/>
    <p:sldId id="536" r:id="rId122"/>
    <p:sldId id="539" r:id="rId123"/>
    <p:sldId id="542" r:id="rId124"/>
    <p:sldId id="545" r:id="rId125"/>
    <p:sldId id="548" r:id="rId126"/>
    <p:sldId id="551" r:id="rId127"/>
    <p:sldId id="554" r:id="rId128"/>
    <p:sldId id="557" r:id="rId129"/>
    <p:sldId id="560" r:id="rId130"/>
    <p:sldId id="563" r:id="rId131"/>
    <p:sldId id="566" r:id="rId132"/>
    <p:sldId id="569" r:id="rId133"/>
    <p:sldId id="572" r:id="rId134"/>
    <p:sldId id="575" r:id="rId135"/>
    <p:sldId id="578" r:id="rId136"/>
    <p:sldId id="581" r:id="rId137"/>
    <p:sldId id="584" r:id="rId138"/>
    <p:sldId id="587" r:id="rId139"/>
    <p:sldId id="590" r:id="rId140"/>
    <p:sldId id="593" r:id="rId141"/>
    <p:sldId id="596" r:id="rId142"/>
    <p:sldId id="599" r:id="rId143"/>
    <p:sldId id="602" r:id="rId144"/>
    <p:sldId id="605" r:id="rId145"/>
    <p:sldId id="608" r:id="rId146"/>
    <p:sldId id="611" r:id="rId147"/>
    <p:sldId id="614" r:id="rId148"/>
    <p:sldId id="617" r:id="rId149"/>
    <p:sldId id="620" r:id="rId150"/>
    <p:sldId id="623" r:id="rId151"/>
    <p:sldId id="626" r:id="rId152"/>
    <p:sldId id="629" r:id="rId153"/>
    <p:sldId id="632" r:id="rId154"/>
    <p:sldId id="635" r:id="rId155"/>
    <p:sldId id="638" r:id="rId156"/>
    <p:sldId id="641" r:id="rId157"/>
    <p:sldId id="644" r:id="rId158"/>
    <p:sldId id="647" r:id="rId159"/>
    <p:sldId id="650" r:id="rId160"/>
    <p:sldId id="653" r:id="rId161"/>
    <p:sldId id="656" r:id="rId162"/>
    <p:sldId id="659" r:id="rId163"/>
    <p:sldId id="662" r:id="rId164"/>
    <p:sldId id="665" r:id="rId165"/>
    <p:sldId id="668" r:id="rId166"/>
    <p:sldId id="671" r:id="rId167"/>
    <p:sldId id="674" r:id="rId168"/>
    <p:sldId id="677" r:id="rId169"/>
    <p:sldId id="680" r:id="rId170"/>
    <p:sldId id="683" r:id="rId171"/>
    <p:sldId id="686" r:id="rId172"/>
    <p:sldId id="689" r:id="rId173"/>
    <p:sldId id="692" r:id="rId174"/>
    <p:sldId id="695" r:id="rId175"/>
    <p:sldId id="698" r:id="rId176"/>
    <p:sldId id="701" r:id="rId177"/>
    <p:sldId id="704" r:id="rId178"/>
    <p:sldId id="707" r:id="rId179"/>
    <p:sldId id="710" r:id="rId180"/>
    <p:sldId id="713" r:id="rId181"/>
    <p:sldId id="716" r:id="rId182"/>
    <p:sldId id="719" r:id="rId183"/>
    <p:sldId id="722" r:id="rId184"/>
    <p:sldId id="725" r:id="rId185"/>
    <p:sldId id="728" r:id="rId186"/>
    <p:sldId id="731" r:id="rId187"/>
    <p:sldId id="734" r:id="rId188"/>
    <p:sldId id="737" r:id="rId189"/>
    <p:sldId id="740" r:id="rId190"/>
    <p:sldId id="743" r:id="rId191"/>
    <p:sldId id="746" r:id="rId192"/>
    <p:sldId id="749" r:id="rId193"/>
    <p:sldId id="752" r:id="rId194"/>
    <p:sldId id="755" r:id="rId195"/>
    <p:sldId id="758" r:id="rId196"/>
    <p:sldId id="761" r:id="rId197"/>
    <p:sldId id="764" r:id="rId198"/>
    <p:sldId id="767" r:id="rId199"/>
    <p:sldId id="770" r:id="rId200"/>
    <p:sldId id="773" r:id="rId201"/>
    <p:sldId id="776" r:id="rId202"/>
    <p:sldId id="779" r:id="rId203"/>
    <p:sldId id="782" r:id="rId204"/>
    <p:sldId id="785" r:id="rId205"/>
    <p:sldId id="788" r:id="rId206"/>
    <p:sldId id="791" r:id="rId207"/>
    <p:sldId id="794" r:id="rId208"/>
    <p:sldId id="797" r:id="rId209"/>
    <p:sldId id="800" r:id="rId210"/>
    <p:sldId id="803" r:id="rId211"/>
    <p:sldId id="806" r:id="rId212"/>
    <p:sldId id="809" r:id="rId213"/>
    <p:sldId id="812" r:id="rId214"/>
    <p:sldId id="815" r:id="rId215"/>
    <p:sldId id="818" r:id="rId216"/>
    <p:sldId id="821" r:id="rId217"/>
    <p:sldId id="824" r:id="rId218"/>
    <p:sldId id="827" r:id="rId219"/>
    <p:sldId id="830" r:id="rId220"/>
    <p:sldId id="833" r:id="rId221"/>
    <p:sldId id="836" r:id="rId222"/>
    <p:sldId id="839" r:id="rId223"/>
    <p:sldId id="842" r:id="rId224"/>
    <p:sldId id="845" r:id="rId225"/>
    <p:sldId id="848" r:id="rId226"/>
    <p:sldId id="851" r:id="rId227"/>
    <p:sldId id="854" r:id="rId228"/>
    <p:sldId id="857" r:id="rId229"/>
    <p:sldId id="860" r:id="rId230"/>
    <p:sldId id="863" r:id="rId231"/>
    <p:sldId id="866" r:id="rId232"/>
    <p:sldId id="869" r:id="rId233"/>
    <p:sldId id="872" r:id="rId234"/>
    <p:sldId id="875" r:id="rId235"/>
    <p:sldId id="878" r:id="rId236"/>
    <p:sldId id="881" r:id="rId237"/>
    <p:sldId id="884" r:id="rId238"/>
    <p:sldId id="887" r:id="rId239"/>
    <p:sldId id="890" r:id="rId240"/>
    <p:sldId id="893" r:id="rId241"/>
    <p:sldId id="896" r:id="rId242"/>
    <p:sldId id="899" r:id="rId243"/>
    <p:sldId id="902" r:id="rId244"/>
    <p:sldId id="905" r:id="rId245"/>
    <p:sldId id="908" r:id="rId246"/>
    <p:sldId id="911" r:id="rId247"/>
    <p:sldId id="914" r:id="rId248"/>
    <p:sldId id="917" r:id="rId249"/>
    <p:sldId id="920" r:id="rId250"/>
    <p:sldId id="923" r:id="rId251"/>
    <p:sldId id="926" r:id="rId252"/>
    <p:sldId id="929" r:id="rId25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5"/>
      <p:bold r:id="rId256"/>
      <p:italic r:id="rId257"/>
      <p:boldItalic r:id="rId258"/>
    </p:embeddedFont>
    <p:embeddedFont>
      <p:font typeface="Century Gothic" panose="020B0502020202020204" pitchFamily="34" charset="0"/>
      <p:regular r:id="rId259"/>
      <p:bold r:id="rId260"/>
      <p:italic r:id="rId261"/>
      <p:boldItalic r:id="rId262"/>
    </p:embeddedFont>
  </p:embeddedFontLst>
  <p:custDataLst>
    <p:tags r:id="rId254"/>
  </p:custDataLst>
  <p:defaultText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7" roundtripDataSignature="AMtx7mhjxPrsOBPP4yViyrDTJVpXgOZs/w=="/>
    </p:ext>
  </p:extLst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A2505F-21BE-E504-6F24-6BD2C952F465}" v="14" dt="2022-10-25T10:09:51.064"/>
    <p1510:client id="{E4ADF3CE-F310-C8D9-8A32-F5D56A7560D2}" v="14" dt="2022-10-25T10:22:16.338"/>
  </p1510:revLst>
</p1510:revInfo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630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6200" cy="76200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customXml" Target="../customXml/item1.xml" /><Relationship Id="rId10" Type="http://schemas.openxmlformats.org/officeDocument/2006/relationships/slide" Target="slides/slide2.xml" /><Relationship Id="rId100" Type="http://schemas.openxmlformats.org/officeDocument/2006/relationships/slide" Target="slides/slide89.xml" /><Relationship Id="rId101" Type="http://schemas.openxmlformats.org/officeDocument/2006/relationships/slide" Target="slides/slide90.xml" /><Relationship Id="rId102" Type="http://schemas.openxmlformats.org/officeDocument/2006/relationships/slide" Target="slides/slide91.xml" /><Relationship Id="rId103" Type="http://schemas.openxmlformats.org/officeDocument/2006/relationships/slide" Target="slides/slide92.xml" /><Relationship Id="rId104" Type="http://schemas.openxmlformats.org/officeDocument/2006/relationships/slide" Target="slides/slide93.xml" /><Relationship Id="rId105" Type="http://schemas.openxmlformats.org/officeDocument/2006/relationships/slide" Target="slides/slide94.xml" /><Relationship Id="rId106" Type="http://schemas.openxmlformats.org/officeDocument/2006/relationships/slide" Target="slides/slide95.xml" /><Relationship Id="rId107" Type="http://schemas.openxmlformats.org/officeDocument/2006/relationships/slide" Target="slides/slide96.xml" /><Relationship Id="rId108" Type="http://schemas.openxmlformats.org/officeDocument/2006/relationships/slide" Target="slides/slide97.xml" /><Relationship Id="rId109" Type="http://schemas.openxmlformats.org/officeDocument/2006/relationships/slide" Target="slides/slide98.xml" /><Relationship Id="rId11" Type="http://schemas.openxmlformats.org/officeDocument/2006/relationships/slide" Target="slides/slide3.xml" /><Relationship Id="rId110" Type="http://schemas.openxmlformats.org/officeDocument/2006/relationships/slide" Target="slides/slide99.xml" /><Relationship Id="rId111" Type="http://schemas.openxmlformats.org/officeDocument/2006/relationships/slide" Target="slides/slide100.xml" /><Relationship Id="rId112" Type="http://schemas.openxmlformats.org/officeDocument/2006/relationships/slide" Target="slides/slide101.xml" /><Relationship Id="rId113" Type="http://schemas.openxmlformats.org/officeDocument/2006/relationships/slide" Target="slides/slide102.xml" /><Relationship Id="rId114" Type="http://schemas.openxmlformats.org/officeDocument/2006/relationships/slide" Target="slides/slide103.xml" /><Relationship Id="rId115" Type="http://schemas.openxmlformats.org/officeDocument/2006/relationships/slide" Target="slides/slide104.xml" /><Relationship Id="rId116" Type="http://schemas.openxmlformats.org/officeDocument/2006/relationships/slide" Target="slides/slide105.xml" /><Relationship Id="rId117" Type="http://schemas.openxmlformats.org/officeDocument/2006/relationships/slide" Target="slides/slide106.xml" /><Relationship Id="rId118" Type="http://schemas.openxmlformats.org/officeDocument/2006/relationships/slide" Target="slides/slide107.xml" /><Relationship Id="rId119" Type="http://schemas.openxmlformats.org/officeDocument/2006/relationships/slide" Target="slides/slide108.xml" /><Relationship Id="rId12" Type="http://schemas.openxmlformats.org/officeDocument/2006/relationships/slide" Target="slides/slide4.xml" /><Relationship Id="rId120" Type="http://schemas.openxmlformats.org/officeDocument/2006/relationships/slide" Target="slides/slide109.xml" /><Relationship Id="rId121" Type="http://schemas.openxmlformats.org/officeDocument/2006/relationships/slide" Target="slides/slide110.xml" /><Relationship Id="rId122" Type="http://schemas.openxmlformats.org/officeDocument/2006/relationships/slide" Target="slides/slide111.xml" /><Relationship Id="rId123" Type="http://schemas.openxmlformats.org/officeDocument/2006/relationships/slide" Target="slides/slide112.xml" /><Relationship Id="rId124" Type="http://schemas.openxmlformats.org/officeDocument/2006/relationships/slide" Target="slides/slide113.xml" /><Relationship Id="rId125" Type="http://schemas.openxmlformats.org/officeDocument/2006/relationships/slide" Target="slides/slide114.xml" /><Relationship Id="rId126" Type="http://schemas.openxmlformats.org/officeDocument/2006/relationships/slide" Target="slides/slide115.xml" /><Relationship Id="rId127" Type="http://schemas.openxmlformats.org/officeDocument/2006/relationships/slide" Target="slides/slide116.xml" /><Relationship Id="rId128" Type="http://schemas.openxmlformats.org/officeDocument/2006/relationships/slide" Target="slides/slide117.xml" /><Relationship Id="rId129" Type="http://schemas.openxmlformats.org/officeDocument/2006/relationships/slide" Target="slides/slide118.xml" /><Relationship Id="rId13" Type="http://schemas.openxmlformats.org/officeDocument/2006/relationships/slide" Target="slides/slide5.xml" /><Relationship Id="rId130" Type="http://schemas.openxmlformats.org/officeDocument/2006/relationships/slide" Target="slides/slide119.xml" /><Relationship Id="rId131" Type="http://schemas.openxmlformats.org/officeDocument/2006/relationships/slide" Target="slides/slide120.xml" /><Relationship Id="rId132" Type="http://schemas.openxmlformats.org/officeDocument/2006/relationships/slide" Target="slides/slide121.xml" /><Relationship Id="rId133" Type="http://schemas.openxmlformats.org/officeDocument/2006/relationships/slide" Target="slides/slide122.xml" /><Relationship Id="rId134" Type="http://schemas.openxmlformats.org/officeDocument/2006/relationships/slide" Target="slides/slide123.xml" /><Relationship Id="rId135" Type="http://schemas.openxmlformats.org/officeDocument/2006/relationships/slide" Target="slides/slide124.xml" /><Relationship Id="rId136" Type="http://schemas.openxmlformats.org/officeDocument/2006/relationships/slide" Target="slides/slide125.xml" /><Relationship Id="rId137" Type="http://schemas.openxmlformats.org/officeDocument/2006/relationships/slide" Target="slides/slide126.xml" /><Relationship Id="rId138" Type="http://schemas.openxmlformats.org/officeDocument/2006/relationships/slide" Target="slides/slide127.xml" /><Relationship Id="rId139" Type="http://schemas.openxmlformats.org/officeDocument/2006/relationships/slide" Target="slides/slide128.xml" /><Relationship Id="rId14" Type="http://schemas.openxmlformats.org/officeDocument/2006/relationships/slide" Target="slides/slide6.xml" /><Relationship Id="rId140" Type="http://schemas.openxmlformats.org/officeDocument/2006/relationships/slide" Target="slides/slide129.xml" /><Relationship Id="rId141" Type="http://schemas.openxmlformats.org/officeDocument/2006/relationships/slide" Target="slides/slide130.xml" /><Relationship Id="rId142" Type="http://schemas.openxmlformats.org/officeDocument/2006/relationships/slide" Target="slides/slide131.xml" /><Relationship Id="rId143" Type="http://schemas.openxmlformats.org/officeDocument/2006/relationships/slide" Target="slides/slide132.xml" /><Relationship Id="rId144" Type="http://schemas.openxmlformats.org/officeDocument/2006/relationships/slide" Target="slides/slide133.xml" /><Relationship Id="rId145" Type="http://schemas.openxmlformats.org/officeDocument/2006/relationships/slide" Target="slides/slide134.xml" /><Relationship Id="rId146" Type="http://schemas.openxmlformats.org/officeDocument/2006/relationships/slide" Target="slides/slide135.xml" /><Relationship Id="rId147" Type="http://schemas.openxmlformats.org/officeDocument/2006/relationships/slide" Target="slides/slide136.xml" /><Relationship Id="rId148" Type="http://schemas.openxmlformats.org/officeDocument/2006/relationships/slide" Target="slides/slide137.xml" /><Relationship Id="rId149" Type="http://schemas.openxmlformats.org/officeDocument/2006/relationships/slide" Target="slides/slide138.xml" /><Relationship Id="rId15" Type="http://schemas.openxmlformats.org/officeDocument/2006/relationships/slide" Target="slides/slide7.xml" /><Relationship Id="rId150" Type="http://schemas.openxmlformats.org/officeDocument/2006/relationships/slide" Target="slides/slide139.xml" /><Relationship Id="rId151" Type="http://schemas.openxmlformats.org/officeDocument/2006/relationships/slide" Target="slides/slide140.xml" /><Relationship Id="rId152" Type="http://schemas.openxmlformats.org/officeDocument/2006/relationships/slide" Target="slides/slide141.xml" /><Relationship Id="rId153" Type="http://schemas.openxmlformats.org/officeDocument/2006/relationships/slide" Target="slides/slide142.xml" /><Relationship Id="rId154" Type="http://schemas.openxmlformats.org/officeDocument/2006/relationships/slide" Target="slides/slide143.xml" /><Relationship Id="rId155" Type="http://schemas.openxmlformats.org/officeDocument/2006/relationships/slide" Target="slides/slide144.xml" /><Relationship Id="rId156" Type="http://schemas.openxmlformats.org/officeDocument/2006/relationships/slide" Target="slides/slide145.xml" /><Relationship Id="rId157" Type="http://schemas.openxmlformats.org/officeDocument/2006/relationships/slide" Target="slides/slide146.xml" /><Relationship Id="rId158" Type="http://schemas.openxmlformats.org/officeDocument/2006/relationships/slide" Target="slides/slide147.xml" /><Relationship Id="rId159" Type="http://schemas.openxmlformats.org/officeDocument/2006/relationships/slide" Target="slides/slide148.xml" /><Relationship Id="rId16" Type="http://schemas.openxmlformats.org/officeDocument/2006/relationships/slide" Target="slides/slide8.xml" /><Relationship Id="rId160" Type="http://schemas.openxmlformats.org/officeDocument/2006/relationships/slide" Target="slides/slide149.xml" /><Relationship Id="rId161" Type="http://schemas.openxmlformats.org/officeDocument/2006/relationships/slide" Target="slides/slide150.xml" /><Relationship Id="rId162" Type="http://schemas.openxmlformats.org/officeDocument/2006/relationships/slide" Target="slides/slide151.xml" /><Relationship Id="rId163" Type="http://schemas.openxmlformats.org/officeDocument/2006/relationships/slide" Target="slides/slide152.xml" /><Relationship Id="rId164" Type="http://schemas.openxmlformats.org/officeDocument/2006/relationships/slide" Target="slides/slide153.xml" /><Relationship Id="rId165" Type="http://schemas.openxmlformats.org/officeDocument/2006/relationships/slide" Target="slides/slide154.xml" /><Relationship Id="rId166" Type="http://schemas.openxmlformats.org/officeDocument/2006/relationships/slide" Target="slides/slide155.xml" /><Relationship Id="rId167" Type="http://schemas.openxmlformats.org/officeDocument/2006/relationships/slide" Target="slides/slide156.xml" /><Relationship Id="rId168" Type="http://schemas.openxmlformats.org/officeDocument/2006/relationships/slide" Target="slides/slide157.xml" /><Relationship Id="rId169" Type="http://schemas.openxmlformats.org/officeDocument/2006/relationships/slide" Target="slides/slide158.xml" /><Relationship Id="rId17" Type="http://schemas.openxmlformats.org/officeDocument/2006/relationships/slide" Target="slides/slide9.xml" /><Relationship Id="rId170" Type="http://schemas.openxmlformats.org/officeDocument/2006/relationships/slide" Target="slides/slide159.xml" /><Relationship Id="rId171" Type="http://schemas.openxmlformats.org/officeDocument/2006/relationships/slide" Target="slides/slide160.xml" /><Relationship Id="rId172" Type="http://schemas.openxmlformats.org/officeDocument/2006/relationships/slide" Target="slides/slide161.xml" /><Relationship Id="rId173" Type="http://schemas.openxmlformats.org/officeDocument/2006/relationships/slide" Target="slides/slide162.xml" /><Relationship Id="rId174" Type="http://schemas.openxmlformats.org/officeDocument/2006/relationships/slide" Target="slides/slide163.xml" /><Relationship Id="rId175" Type="http://schemas.openxmlformats.org/officeDocument/2006/relationships/slide" Target="slides/slide164.xml" /><Relationship Id="rId176" Type="http://schemas.openxmlformats.org/officeDocument/2006/relationships/slide" Target="slides/slide165.xml" /><Relationship Id="rId177" Type="http://schemas.openxmlformats.org/officeDocument/2006/relationships/slide" Target="slides/slide166.xml" /><Relationship Id="rId178" Type="http://schemas.openxmlformats.org/officeDocument/2006/relationships/slide" Target="slides/slide167.xml" /><Relationship Id="rId179" Type="http://schemas.openxmlformats.org/officeDocument/2006/relationships/slide" Target="slides/slide168.xml" /><Relationship Id="rId18" Type="http://schemas.openxmlformats.org/officeDocument/2006/relationships/slide" Target="slides/slide10.xml" /><Relationship Id="rId180" Type="http://schemas.openxmlformats.org/officeDocument/2006/relationships/slide" Target="slides/slide169.xml" /><Relationship Id="rId181" Type="http://schemas.openxmlformats.org/officeDocument/2006/relationships/slide" Target="slides/slide170.xml" /><Relationship Id="rId182" Type="http://schemas.openxmlformats.org/officeDocument/2006/relationships/slide" Target="slides/slide171.xml" /><Relationship Id="rId183" Type="http://schemas.openxmlformats.org/officeDocument/2006/relationships/slide" Target="slides/slide172.xml" /><Relationship Id="rId184" Type="http://schemas.openxmlformats.org/officeDocument/2006/relationships/slide" Target="slides/slide173.xml" /><Relationship Id="rId185" Type="http://schemas.openxmlformats.org/officeDocument/2006/relationships/slide" Target="slides/slide174.xml" /><Relationship Id="rId186" Type="http://schemas.openxmlformats.org/officeDocument/2006/relationships/slide" Target="slides/slide175.xml" /><Relationship Id="rId187" Type="http://schemas.openxmlformats.org/officeDocument/2006/relationships/slide" Target="slides/slide176.xml" /><Relationship Id="rId188" Type="http://schemas.openxmlformats.org/officeDocument/2006/relationships/slide" Target="slides/slide177.xml" /><Relationship Id="rId189" Type="http://schemas.openxmlformats.org/officeDocument/2006/relationships/slide" Target="slides/slide178.xml" /><Relationship Id="rId19" Type="http://schemas.openxmlformats.org/officeDocument/2006/relationships/slide" Target="slides/slide11.xml" /><Relationship Id="rId190" Type="http://schemas.openxmlformats.org/officeDocument/2006/relationships/slide" Target="slides/slide179.xml" /><Relationship Id="rId191" Type="http://schemas.openxmlformats.org/officeDocument/2006/relationships/slide" Target="slides/slide180.xml" /><Relationship Id="rId192" Type="http://schemas.openxmlformats.org/officeDocument/2006/relationships/slide" Target="slides/slide181.xml" /><Relationship Id="rId193" Type="http://schemas.openxmlformats.org/officeDocument/2006/relationships/slide" Target="slides/slide182.xml" /><Relationship Id="rId194" Type="http://schemas.openxmlformats.org/officeDocument/2006/relationships/slide" Target="slides/slide183.xml" /><Relationship Id="rId195" Type="http://schemas.openxmlformats.org/officeDocument/2006/relationships/slide" Target="slides/slide184.xml" /><Relationship Id="rId196" Type="http://schemas.openxmlformats.org/officeDocument/2006/relationships/slide" Target="slides/slide185.xml" /><Relationship Id="rId197" Type="http://schemas.openxmlformats.org/officeDocument/2006/relationships/slide" Target="slides/slide186.xml" /><Relationship Id="rId198" Type="http://schemas.openxmlformats.org/officeDocument/2006/relationships/slide" Target="slides/slide187.xml" /><Relationship Id="rId199" Type="http://schemas.openxmlformats.org/officeDocument/2006/relationships/slide" Target="slides/slide188.xml" /><Relationship Id="rId2" Type="http://schemas.openxmlformats.org/officeDocument/2006/relationships/customXml" Target="../customXml/item2.xml" /><Relationship Id="rId20" Type="http://schemas.openxmlformats.org/officeDocument/2006/relationships/slide" Target="slides/slide12.xml" /><Relationship Id="rId200" Type="http://schemas.openxmlformats.org/officeDocument/2006/relationships/slide" Target="slides/slide189.xml" /><Relationship Id="rId201" Type="http://schemas.openxmlformats.org/officeDocument/2006/relationships/slide" Target="slides/slide190.xml" /><Relationship Id="rId202" Type="http://schemas.openxmlformats.org/officeDocument/2006/relationships/slide" Target="slides/slide191.xml" /><Relationship Id="rId203" Type="http://schemas.openxmlformats.org/officeDocument/2006/relationships/slide" Target="slides/slide192.xml" /><Relationship Id="rId204" Type="http://schemas.openxmlformats.org/officeDocument/2006/relationships/slide" Target="slides/slide193.xml" /><Relationship Id="rId205" Type="http://schemas.openxmlformats.org/officeDocument/2006/relationships/slide" Target="slides/slide194.xml" /><Relationship Id="rId206" Type="http://schemas.openxmlformats.org/officeDocument/2006/relationships/slide" Target="slides/slide195.xml" /><Relationship Id="rId207" Type="http://schemas.openxmlformats.org/officeDocument/2006/relationships/slide" Target="slides/slide196.xml" /><Relationship Id="rId208" Type="http://schemas.openxmlformats.org/officeDocument/2006/relationships/slide" Target="slides/slide197.xml" /><Relationship Id="rId209" Type="http://schemas.openxmlformats.org/officeDocument/2006/relationships/slide" Target="slides/slide198.xml" /><Relationship Id="rId21" Type="http://schemas.openxmlformats.org/officeDocument/2006/relationships/slide" Target="slides/slide13.xml" /><Relationship Id="rId210" Type="http://schemas.openxmlformats.org/officeDocument/2006/relationships/slide" Target="slides/slide199.xml" /><Relationship Id="rId211" Type="http://schemas.openxmlformats.org/officeDocument/2006/relationships/slide" Target="slides/slide200.xml" /><Relationship Id="rId212" Type="http://schemas.openxmlformats.org/officeDocument/2006/relationships/slide" Target="slides/slide201.xml" /><Relationship Id="rId213" Type="http://schemas.openxmlformats.org/officeDocument/2006/relationships/slide" Target="slides/slide202.xml" /><Relationship Id="rId214" Type="http://schemas.openxmlformats.org/officeDocument/2006/relationships/slide" Target="slides/slide203.xml" /><Relationship Id="rId215" Type="http://schemas.openxmlformats.org/officeDocument/2006/relationships/slide" Target="slides/slide204.xml" /><Relationship Id="rId216" Type="http://schemas.openxmlformats.org/officeDocument/2006/relationships/slide" Target="slides/slide205.xml" /><Relationship Id="rId217" Type="http://schemas.openxmlformats.org/officeDocument/2006/relationships/slide" Target="slides/slide206.xml" /><Relationship Id="rId218" Type="http://schemas.openxmlformats.org/officeDocument/2006/relationships/slide" Target="slides/slide207.xml" /><Relationship Id="rId219" Type="http://schemas.openxmlformats.org/officeDocument/2006/relationships/slide" Target="slides/slide208.xml" /><Relationship Id="rId22" Type="http://schemas.openxmlformats.org/officeDocument/2006/relationships/slide" Target="slides/slide14.xml" /><Relationship Id="rId220" Type="http://schemas.openxmlformats.org/officeDocument/2006/relationships/slide" Target="slides/slide209.xml" /><Relationship Id="rId221" Type="http://schemas.openxmlformats.org/officeDocument/2006/relationships/slide" Target="slides/slide210.xml" /><Relationship Id="rId222" Type="http://schemas.openxmlformats.org/officeDocument/2006/relationships/slide" Target="slides/slide211.xml" /><Relationship Id="rId223" Type="http://schemas.openxmlformats.org/officeDocument/2006/relationships/slide" Target="slides/slide212.xml" /><Relationship Id="rId224" Type="http://schemas.openxmlformats.org/officeDocument/2006/relationships/slide" Target="slides/slide213.xml" /><Relationship Id="rId225" Type="http://schemas.openxmlformats.org/officeDocument/2006/relationships/slide" Target="slides/slide214.xml" /><Relationship Id="rId226" Type="http://schemas.openxmlformats.org/officeDocument/2006/relationships/slide" Target="slides/slide215.xml" /><Relationship Id="rId227" Type="http://schemas.openxmlformats.org/officeDocument/2006/relationships/slide" Target="slides/slide216.xml" /><Relationship Id="rId228" Type="http://schemas.openxmlformats.org/officeDocument/2006/relationships/slide" Target="slides/slide217.xml" /><Relationship Id="rId229" Type="http://schemas.openxmlformats.org/officeDocument/2006/relationships/slide" Target="slides/slide218.xml" /><Relationship Id="rId23" Type="http://schemas.openxmlformats.org/officeDocument/2006/relationships/slide" Target="slides/slide15.xml" /><Relationship Id="rId230" Type="http://schemas.openxmlformats.org/officeDocument/2006/relationships/slide" Target="slides/slide219.xml" /><Relationship Id="rId231" Type="http://schemas.openxmlformats.org/officeDocument/2006/relationships/slide" Target="slides/slide220.xml" /><Relationship Id="rId232" Type="http://schemas.openxmlformats.org/officeDocument/2006/relationships/slide" Target="slides/slide221.xml" /><Relationship Id="rId233" Type="http://schemas.openxmlformats.org/officeDocument/2006/relationships/slide" Target="slides/slide222.xml" /><Relationship Id="rId234" Type="http://schemas.openxmlformats.org/officeDocument/2006/relationships/slide" Target="slides/slide223.xml" /><Relationship Id="rId235" Type="http://schemas.openxmlformats.org/officeDocument/2006/relationships/slide" Target="slides/slide224.xml" /><Relationship Id="rId236" Type="http://schemas.openxmlformats.org/officeDocument/2006/relationships/slide" Target="slides/slide225.xml" /><Relationship Id="rId237" Type="http://schemas.openxmlformats.org/officeDocument/2006/relationships/slide" Target="slides/slide226.xml" /><Relationship Id="rId238" Type="http://schemas.openxmlformats.org/officeDocument/2006/relationships/slide" Target="slides/slide227.xml" /><Relationship Id="rId239" Type="http://schemas.openxmlformats.org/officeDocument/2006/relationships/slide" Target="slides/slide228.xml" /><Relationship Id="rId24" Type="http://schemas.openxmlformats.org/officeDocument/2006/relationships/slide" Target="slides/slide16.xml" /><Relationship Id="rId240" Type="http://schemas.openxmlformats.org/officeDocument/2006/relationships/slide" Target="slides/slide229.xml" /><Relationship Id="rId241" Type="http://schemas.openxmlformats.org/officeDocument/2006/relationships/slide" Target="slides/slide230.xml" /><Relationship Id="rId242" Type="http://schemas.openxmlformats.org/officeDocument/2006/relationships/slide" Target="slides/slide231.xml" /><Relationship Id="rId243" Type="http://schemas.openxmlformats.org/officeDocument/2006/relationships/slide" Target="slides/slide232.xml" /><Relationship Id="rId244" Type="http://schemas.openxmlformats.org/officeDocument/2006/relationships/slide" Target="slides/slide233.xml" /><Relationship Id="rId245" Type="http://schemas.openxmlformats.org/officeDocument/2006/relationships/slide" Target="slides/slide234.xml" /><Relationship Id="rId246" Type="http://schemas.openxmlformats.org/officeDocument/2006/relationships/slide" Target="slides/slide235.xml" /><Relationship Id="rId247" Type="http://schemas.openxmlformats.org/officeDocument/2006/relationships/slide" Target="slides/slide236.xml" /><Relationship Id="rId248" Type="http://schemas.openxmlformats.org/officeDocument/2006/relationships/slide" Target="slides/slide237.xml" /><Relationship Id="rId249" Type="http://schemas.openxmlformats.org/officeDocument/2006/relationships/slide" Target="slides/slide238.xml" /><Relationship Id="rId25" Type="http://schemas.openxmlformats.org/officeDocument/2006/relationships/slide" Target="slides/slide17.xml" /><Relationship Id="rId250" Type="http://schemas.openxmlformats.org/officeDocument/2006/relationships/slide" Target="slides/slide239.xml" /><Relationship Id="rId251" Type="http://schemas.openxmlformats.org/officeDocument/2006/relationships/slide" Target="slides/slide240.xml" /><Relationship Id="rId252" Type="http://schemas.openxmlformats.org/officeDocument/2006/relationships/slide" Target="slides/slide241.xml" /><Relationship Id="rId253" Type="http://schemas.openxmlformats.org/officeDocument/2006/relationships/slide" Target="slides/slide242.xml" /><Relationship Id="rId254" Type="http://schemas.openxmlformats.org/officeDocument/2006/relationships/tags" Target="tags/tag1.xml" /><Relationship Id="rId255" Type="http://schemas.openxmlformats.org/officeDocument/2006/relationships/font" Target="fonts/font1.fntdata" /><Relationship Id="rId256" Type="http://schemas.openxmlformats.org/officeDocument/2006/relationships/font" Target="fonts/font2.fntdata" /><Relationship Id="rId257" Type="http://schemas.openxmlformats.org/officeDocument/2006/relationships/font" Target="fonts/font3.fntdata" /><Relationship Id="rId258" Type="http://schemas.openxmlformats.org/officeDocument/2006/relationships/font" Target="fonts/font4.fntdata" /><Relationship Id="rId259" Type="http://schemas.openxmlformats.org/officeDocument/2006/relationships/font" Target="fonts/font5.fntdata" /><Relationship Id="rId26" Type="http://schemas.openxmlformats.org/officeDocument/2006/relationships/slide" Target="slides/slide18.xml" /><Relationship Id="rId260" Type="http://schemas.openxmlformats.org/officeDocument/2006/relationships/font" Target="fonts/font6.fntdata" /><Relationship Id="rId261" Type="http://schemas.openxmlformats.org/officeDocument/2006/relationships/font" Target="fonts/font7.fntdata" /><Relationship Id="rId262" Type="http://schemas.openxmlformats.org/officeDocument/2006/relationships/font" Target="fonts/font8.fntdata" /><Relationship Id="rId263" Type="http://schemas.openxmlformats.org/officeDocument/2006/relationships/presProps" Target="presProps.xml" /><Relationship Id="rId264" Type="http://schemas.openxmlformats.org/officeDocument/2006/relationships/viewProps" Target="viewProps.xml" /><Relationship Id="rId265" Type="http://schemas.openxmlformats.org/officeDocument/2006/relationships/theme" Target="theme/theme1.xml" /><Relationship Id="rId266" Type="http://schemas.openxmlformats.org/officeDocument/2006/relationships/tableStyles" Target="tableStyles.xml" /><Relationship Id="rId27" Type="http://schemas.openxmlformats.org/officeDocument/2006/relationships/slide" Target="slides/slide19.xml" /><Relationship Id="rId28" Type="http://schemas.openxmlformats.org/officeDocument/2006/relationships/slide" Target="slides/slide20.xml" /><Relationship Id="rId29" Type="http://schemas.openxmlformats.org/officeDocument/2006/relationships/slide" Target="slides/slide21.xml" /><Relationship Id="rId3" Type="http://schemas.openxmlformats.org/officeDocument/2006/relationships/customXml" Target="../customXml/item3.xml" /><Relationship Id="rId30" Type="http://schemas.openxmlformats.org/officeDocument/2006/relationships/slide" Target="slides/slide22.xml" /><Relationship Id="rId31" Type="http://schemas.openxmlformats.org/officeDocument/2006/relationships/slide" Target="slides/slide23.xml" /><Relationship Id="rId32" Type="http://schemas.openxmlformats.org/officeDocument/2006/relationships/slide" Target="slides/slide24.xml" /><Relationship Id="rId33" Type="http://schemas.openxmlformats.org/officeDocument/2006/relationships/slide" Target="slides/slide25.xml" /><Relationship Id="rId34" Type="http://schemas.openxmlformats.org/officeDocument/2006/relationships/slide" Target="slides/slide26.xml" /><Relationship Id="rId35" Type="http://schemas.openxmlformats.org/officeDocument/2006/relationships/slide" Target="slides/slide27.xml" /><Relationship Id="rId36" Type="http://schemas.openxmlformats.org/officeDocument/2006/relationships/slide" Target="slides/slide28.xml" /><Relationship Id="rId37" Type="http://schemas.openxmlformats.org/officeDocument/2006/relationships/slide" Target="slides/slide29.xml" /><Relationship Id="rId38" Type="http://schemas.openxmlformats.org/officeDocument/2006/relationships/slide" Target="slides/slide30.xml" /><Relationship Id="rId39" Type="http://schemas.openxmlformats.org/officeDocument/2006/relationships/slide" Target="slides/slide31.xml" /><Relationship Id="rId4" Type="http://schemas.openxmlformats.org/officeDocument/2006/relationships/slideMaster" Target="slideMasters/slideMaster1.xml" /><Relationship Id="rId40" Type="http://schemas.openxmlformats.org/officeDocument/2006/relationships/slide" Target="slides/slide32.xml" /><Relationship Id="rId41" Type="http://schemas.openxmlformats.org/officeDocument/2006/relationships/slide" Target="slides/slide33.xml" /><Relationship Id="rId42" Type="http://schemas.openxmlformats.org/officeDocument/2006/relationships/slide" Target="slides/slide34.xml" /><Relationship Id="rId43" Type="http://schemas.openxmlformats.org/officeDocument/2006/relationships/slide" Target="slides/slide35.xml" /><Relationship Id="rId44" Type="http://schemas.openxmlformats.org/officeDocument/2006/relationships/slide" Target="slides/slide36.xml" /><Relationship Id="rId45" Type="http://schemas.openxmlformats.org/officeDocument/2006/relationships/slide" Target="slides/slide37.xml" /><Relationship Id="rId46" Type="http://schemas.openxmlformats.org/officeDocument/2006/relationships/slide" Target="slides/slide38.xml" /><Relationship Id="rId47" Type="http://schemas.openxmlformats.org/officeDocument/2006/relationships/slide" Target="slides/slide39.xml" /><Relationship Id="rId48" Type="http://schemas.openxmlformats.org/officeDocument/2006/relationships/slide" Target="slides/slide40.xml" /><Relationship Id="rId49" Type="http://schemas.openxmlformats.org/officeDocument/2006/relationships/slide" Target="slides/slide41.xml" /><Relationship Id="rId5" Type="http://schemas.openxmlformats.org/officeDocument/2006/relationships/slideMaster" Target="slideMasters/slideMaster2.xml" /><Relationship Id="rId50" Type="http://schemas.openxmlformats.org/officeDocument/2006/relationships/slide" Target="slides/slide42.xml" /><Relationship Id="rId51" Type="http://schemas.openxmlformats.org/officeDocument/2006/relationships/slide" Target="slides/slide43.xml" /><Relationship Id="rId52" Type="http://schemas.openxmlformats.org/officeDocument/2006/relationships/slide" Target="slides/slide44.xml" /><Relationship Id="rId53" Type="http://schemas.openxmlformats.org/officeDocument/2006/relationships/slide" Target="slides/slide45.xml" /><Relationship Id="rId54" Type="http://schemas.openxmlformats.org/officeDocument/2006/relationships/slide" Target="slides/slide46.xml" /><Relationship Id="rId55" Type="http://schemas.openxmlformats.org/officeDocument/2006/relationships/slide" Target="slides/slide47.xml" /><Relationship Id="rId56" Type="http://schemas.openxmlformats.org/officeDocument/2006/relationships/slide" Target="slides/slide48.xml" /><Relationship Id="rId57" Type="http://schemas.openxmlformats.org/officeDocument/2006/relationships/slide" Target="slides/slide49.xml" /><Relationship Id="rId58" Type="http://schemas.openxmlformats.org/officeDocument/2006/relationships/slide" Target="slides/slide50.xml" /><Relationship Id="rId59" Type="http://schemas.openxmlformats.org/officeDocument/2006/relationships/slide" Target="slides/slide51.xml" /><Relationship Id="rId6" Type="http://schemas.openxmlformats.org/officeDocument/2006/relationships/slideMaster" Target="slideMasters/slideMaster3.xml" /><Relationship Id="rId60" Type="http://schemas.openxmlformats.org/officeDocument/2006/relationships/slide" Target="slides/slide52.xml" /><Relationship Id="rId61" Type="http://schemas.openxmlformats.org/officeDocument/2006/relationships/slide" Target="slides/slide53.xml" /><Relationship Id="rId62" Type="http://schemas.openxmlformats.org/officeDocument/2006/relationships/slide" Target="slides/slide54.xml" /><Relationship Id="rId63" Type="http://schemas.openxmlformats.org/officeDocument/2006/relationships/slide" Target="slides/slide55.xml" /><Relationship Id="rId64" Type="http://schemas.openxmlformats.org/officeDocument/2006/relationships/slide" Target="slides/slide56.xml" /><Relationship Id="rId65" Type="http://schemas.openxmlformats.org/officeDocument/2006/relationships/slide" Target="slides/slide57.xml" /><Relationship Id="rId66" Type="http://schemas.openxmlformats.org/officeDocument/2006/relationships/slide" Target="slides/slide58.xml" /><Relationship Id="rId67" Type="http://schemas.openxmlformats.org/officeDocument/2006/relationships/slide" Target="slides/slide59.xml" /><Relationship Id="rId68" Type="http://schemas.openxmlformats.org/officeDocument/2006/relationships/slide" Target="slides/slide60.xml" /><Relationship Id="rId69" Type="http://schemas.openxmlformats.org/officeDocument/2006/relationships/slide" Target="slides/slide61.xml" /><Relationship Id="rId7" Type="http://schemas.openxmlformats.org/officeDocument/2006/relationships/slideMaster" Target="slideMasters/slideMaster4.xml" /><Relationship Id="rId70" Type="http://schemas.openxmlformats.org/officeDocument/2006/relationships/slide" Target="slides/slide62.xml" /><Relationship Id="rId71" Type="http://schemas.openxmlformats.org/officeDocument/2006/relationships/slide" Target="slides/slide63.xml" /><Relationship Id="rId72" Type="http://schemas.openxmlformats.org/officeDocument/2006/relationships/slide" Target="slides/slide64.xml" /><Relationship Id="rId73" Type="http://schemas.openxmlformats.org/officeDocument/2006/relationships/slide" Target="slides/slide65.xml" /><Relationship Id="rId74" Type="http://schemas.openxmlformats.org/officeDocument/2006/relationships/slide" Target="slides/slide66.xml" /><Relationship Id="rId75" Type="http://schemas.openxmlformats.org/officeDocument/2006/relationships/slide" Target="slides/slide67.xml" /><Relationship Id="rId76" Type="http://schemas.openxmlformats.org/officeDocument/2006/relationships/slide" Target="slides/slide68.xml" /><Relationship Id="rId77" Type="http://customschemas.google.com/relationships/presentationmetadata" Target="metadata" /><Relationship Id="rId78" Type="http://schemas.openxmlformats.org/officeDocument/2006/relationships/slide" Target="slides/slide69.xml" /><Relationship Id="rId79" Type="http://schemas.openxmlformats.org/officeDocument/2006/relationships/slide" Target="slides/slide70.xml" /><Relationship Id="rId8" Type="http://schemas.openxmlformats.org/officeDocument/2006/relationships/notesMaster" Target="notesMasters/notesMaster1.xml" /><Relationship Id="rId80" Type="http://schemas.openxmlformats.org/officeDocument/2006/relationships/slide" Target="slides/slide71.xml" /><Relationship Id="rId81" Type="http://schemas.openxmlformats.org/officeDocument/2006/relationships/slide" Target="slides/slide72.xml" /><Relationship Id="rId82" Type="http://schemas.microsoft.com/office/2016/11/relationships/changesInfo" Target="changesInfos/changesInfo1.xml" /><Relationship Id="rId83" Type="http://schemas.microsoft.com/office/2015/10/relationships/revisionInfo" Target="revisionInfo.xml" /><Relationship Id="rId84" Type="http://schemas.openxmlformats.org/officeDocument/2006/relationships/slide" Target="slides/slide73.xml" /><Relationship Id="rId85" Type="http://schemas.openxmlformats.org/officeDocument/2006/relationships/slide" Target="slides/slide74.xml" /><Relationship Id="rId86" Type="http://schemas.openxmlformats.org/officeDocument/2006/relationships/slide" Target="slides/slide75.xml" /><Relationship Id="rId87" Type="http://schemas.openxmlformats.org/officeDocument/2006/relationships/slide" Target="slides/slide76.xml" /><Relationship Id="rId88" Type="http://schemas.openxmlformats.org/officeDocument/2006/relationships/slide" Target="slides/slide77.xml" /><Relationship Id="rId89" Type="http://schemas.openxmlformats.org/officeDocument/2006/relationships/slide" Target="slides/slide78.xml" /><Relationship Id="rId9" Type="http://schemas.openxmlformats.org/officeDocument/2006/relationships/slide" Target="slides/slide1.xml" /><Relationship Id="rId90" Type="http://schemas.openxmlformats.org/officeDocument/2006/relationships/slide" Target="slides/slide79.xml" /><Relationship Id="rId91" Type="http://schemas.openxmlformats.org/officeDocument/2006/relationships/slide" Target="slides/slide80.xml" /><Relationship Id="rId92" Type="http://schemas.openxmlformats.org/officeDocument/2006/relationships/slide" Target="slides/slide81.xml" /><Relationship Id="rId93" Type="http://schemas.openxmlformats.org/officeDocument/2006/relationships/slide" Target="slides/slide82.xml" /><Relationship Id="rId94" Type="http://schemas.openxmlformats.org/officeDocument/2006/relationships/slide" Target="slides/slide83.xml" /><Relationship Id="rId95" Type="http://schemas.openxmlformats.org/officeDocument/2006/relationships/slide" Target="slides/slide84.xml" /><Relationship Id="rId96" Type="http://schemas.openxmlformats.org/officeDocument/2006/relationships/slide" Target="slides/slide85.xml" /><Relationship Id="rId97" Type="http://schemas.openxmlformats.org/officeDocument/2006/relationships/slide" Target="slides/slide86.xml" /><Relationship Id="rId98" Type="http://schemas.openxmlformats.org/officeDocument/2006/relationships/slide" Target="slides/slide87.xml" /><Relationship Id="rId99" Type="http://schemas.openxmlformats.org/officeDocument/2006/relationships/slide" Target="slides/slide88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siano  Peres" userId="S::cassiano@dio.me::969304d6-c324-47a1-b772-a344f131e725" providerId="AD" clId="Web-{E4ADF3CE-F310-C8D9-8A32-F5D56A7560D2}"/>
    <pc:docChg chg="modSld">
      <pc:chgData name="Cassiano  Peres" userId="S::cassiano@dio.me::969304d6-c324-47a1-b772-a344f131e725" providerId="AD" clId="Web-{E4ADF3CE-F310-C8D9-8A32-F5D56A7560D2}" dt="2022-10-25T10:22:16.338" v="12" actId="1076"/>
      <pc:docMkLst>
        <pc:docMk/>
      </pc:docMkLst>
      <pc:sldChg chg="addSp modSp">
        <pc:chgData name="Cassiano  Peres" userId="S::cassiano@dio.me::969304d6-c324-47a1-b772-a344f131e725" providerId="AD" clId="Web-{E4ADF3CE-F310-C8D9-8A32-F5D56A7560D2}" dt="2022-10-25T10:22:16.338" v="12" actId="1076"/>
        <pc:sldMkLst>
          <pc:docMk/>
          <pc:sldMk cId="2092513825" sldId="277"/>
        </pc:sldMkLst>
        <pc:spChg chg="mod">
          <ac:chgData name="Cassiano  Peres" userId="S::cassiano@dio.me::969304d6-c324-47a1-b772-a344f131e725" providerId="AD" clId="Web-{E4ADF3CE-F310-C8D9-8A32-F5D56A7560D2}" dt="2022-10-25T10:20:44.491" v="8" actId="20577"/>
          <ac:spMkLst>
            <pc:docMk/>
            <pc:sldMk cId="2092513825" sldId="277"/>
            <ac:spMk id="203" creationId="{00000000-0000-0000-0000-000000000000}"/>
          </ac:spMkLst>
        </pc:spChg>
        <pc:picChg chg="add mod">
          <ac:chgData name="Cassiano  Peres" userId="S::cassiano@dio.me::969304d6-c324-47a1-b772-a344f131e725" providerId="AD" clId="Web-{E4ADF3CE-F310-C8D9-8A32-F5D56A7560D2}" dt="2022-10-25T10:22:16.338" v="12" actId="1076"/>
          <ac:picMkLst>
            <pc:docMk/>
            <pc:sldMk cId="2092513825" sldId="277"/>
            <ac:picMk id="2" creationId="{085E8484-AE41-384E-6BB2-B9EAD94B9D7F}"/>
          </ac:picMkLst>
        </pc:picChg>
      </pc:sldChg>
    </pc:docChg>
  </pc:docChgLst>
  <pc:docChgLst>
    <pc:chgData name="Cassiano  Peres" userId="S::cassiano@dio.me::969304d6-c324-47a1-b772-a344f131e725" providerId="AD" clId="Web-{46A2505F-21BE-E504-6F24-6BD2C952F465}"/>
    <pc:docChg chg="modSld">
      <pc:chgData name="Cassiano  Peres" userId="S::cassiano@dio.me::969304d6-c324-47a1-b772-a344f131e725" providerId="AD" clId="Web-{46A2505F-21BE-E504-6F24-6BD2C952F465}" dt="2022-10-25T10:09:51.064" v="13" actId="20577"/>
      <pc:docMkLst>
        <pc:docMk/>
      </pc:docMkLst>
      <pc:sldChg chg="modSp">
        <pc:chgData name="Cassiano  Peres" userId="S::cassiano@dio.me::969304d6-c324-47a1-b772-a344f131e725" providerId="AD" clId="Web-{46A2505F-21BE-E504-6F24-6BD2C952F465}" dt="2022-10-25T10:09:51.064" v="13" actId="20577"/>
        <pc:sldMkLst>
          <pc:docMk/>
          <pc:sldMk cId="447248902" sldId="279"/>
        </pc:sldMkLst>
        <pc:spChg chg="mod">
          <ac:chgData name="Cassiano  Peres" userId="S::cassiano@dio.me::969304d6-c324-47a1-b772-a344f131e725" providerId="AD" clId="Web-{46A2505F-21BE-E504-6F24-6BD2C952F465}" dt="2022-10-25T10:09:51.064" v="13" actId="20577"/>
          <ac:spMkLst>
            <pc:docMk/>
            <pc:sldMk cId="447248902" sldId="279"/>
            <ac:spMk id="203" creationId="{00000000-0000-0000-0000-000000000000}"/>
          </ac:spMkLst>
        </pc:spChg>
      </pc:sldChg>
    </pc:docChg>
  </pc:docChgLst>
</pc:chgInfo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5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.xml" /><Relationship Id="rId2" Type="http://schemas.openxmlformats.org/officeDocument/2006/relationships/notesMaster" Target="../notesMasters/notesMaster1.xml" /></Relationships>
</file>

<file path=ppt/notesSlides/_rels/notesSlide10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0.xml" /><Relationship Id="rId2" Type="http://schemas.openxmlformats.org/officeDocument/2006/relationships/notesMaster" Target="../notesMasters/notesMaster1.xml" /></Relationships>
</file>

<file path=ppt/notesSlides/_rels/notesSlide10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1.xml" /><Relationship Id="rId2" Type="http://schemas.openxmlformats.org/officeDocument/2006/relationships/notesMaster" Target="../notesMasters/notesMaster1.xml" /></Relationships>
</file>

<file path=ppt/notesSlides/_rels/notesSlide10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2.xml" /><Relationship Id="rId2" Type="http://schemas.openxmlformats.org/officeDocument/2006/relationships/notesMaster" Target="../notesMasters/notesMaster1.xml" /></Relationships>
</file>

<file path=ppt/notesSlides/_rels/notesSlide10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3.xml" /><Relationship Id="rId2" Type="http://schemas.openxmlformats.org/officeDocument/2006/relationships/notesMaster" Target="../notesMasters/notesMaster1.xml" /></Relationships>
</file>

<file path=ppt/notesSlides/_rels/notesSlide10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4.xml" /><Relationship Id="rId2" Type="http://schemas.openxmlformats.org/officeDocument/2006/relationships/notesMaster" Target="../notesMasters/notesMaster1.xml" /></Relationships>
</file>

<file path=ppt/notesSlides/_rels/notesSlide10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5.xml" /><Relationship Id="rId2" Type="http://schemas.openxmlformats.org/officeDocument/2006/relationships/notesMaster" Target="../notesMasters/notesMaster1.xml" /></Relationships>
</file>

<file path=ppt/notesSlides/_rels/notesSlide10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6.xml" /><Relationship Id="rId2" Type="http://schemas.openxmlformats.org/officeDocument/2006/relationships/notesMaster" Target="../notesMasters/notesMaster1.xml" /></Relationships>
</file>

<file path=ppt/notesSlides/_rels/notesSlide10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7.xml" /><Relationship Id="rId2" Type="http://schemas.openxmlformats.org/officeDocument/2006/relationships/notesMaster" Target="../notesMasters/notesMaster1.xml" /></Relationships>
</file>

<file path=ppt/notesSlides/_rels/notesSlide10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8.xml" /><Relationship Id="rId2" Type="http://schemas.openxmlformats.org/officeDocument/2006/relationships/notesMaster" Target="../notesMasters/notesMaster1.xml" /></Relationships>
</file>

<file path=ppt/notesSlides/_rels/notesSlide10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9.xml" /><Relationship Id="rId2" Type="http://schemas.openxmlformats.org/officeDocument/2006/relationships/notesMaster" Target="../notesMasters/notesMaster1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.xml" /><Relationship Id="rId2" Type="http://schemas.openxmlformats.org/officeDocument/2006/relationships/notesMaster" Target="../notesMasters/notesMaster1.xml" /></Relationships>
</file>

<file path=ppt/notesSlides/_rels/notesSlide1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0.xml" /><Relationship Id="rId2" Type="http://schemas.openxmlformats.org/officeDocument/2006/relationships/notesMaster" Target="../notesMasters/notesMaster1.xml" /></Relationships>
</file>

<file path=ppt/notesSlides/_rels/notesSlide1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1.xml" /><Relationship Id="rId2" Type="http://schemas.openxmlformats.org/officeDocument/2006/relationships/notesMaster" Target="../notesMasters/notesMaster1.xml" /></Relationships>
</file>

<file path=ppt/notesSlides/_rels/notesSlide1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2.xml" /><Relationship Id="rId2" Type="http://schemas.openxmlformats.org/officeDocument/2006/relationships/notesMaster" Target="../notesMasters/notesMaster1.xml" /></Relationships>
</file>

<file path=ppt/notesSlides/_rels/notesSlide1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3.xml" /><Relationship Id="rId2" Type="http://schemas.openxmlformats.org/officeDocument/2006/relationships/notesMaster" Target="../notesMasters/notesMaster1.xml" /></Relationships>
</file>

<file path=ppt/notesSlides/_rels/notesSlide1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4.xml" /><Relationship Id="rId2" Type="http://schemas.openxmlformats.org/officeDocument/2006/relationships/notesMaster" Target="../notesMasters/notesMaster1.xml" /></Relationships>
</file>

<file path=ppt/notesSlides/_rels/notesSlide1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5.xml" /><Relationship Id="rId2" Type="http://schemas.openxmlformats.org/officeDocument/2006/relationships/notesMaster" Target="../notesMasters/notesMaster1.xml" /></Relationships>
</file>

<file path=ppt/notesSlides/_rels/notesSlide1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6.xml" /><Relationship Id="rId2" Type="http://schemas.openxmlformats.org/officeDocument/2006/relationships/notesMaster" Target="../notesMasters/notesMaster1.xml" /></Relationships>
</file>

<file path=ppt/notesSlides/_rels/notesSlide1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7.xml" /><Relationship Id="rId2" Type="http://schemas.openxmlformats.org/officeDocument/2006/relationships/notesMaster" Target="../notesMasters/notesMaster1.xml" /></Relationships>
</file>

<file path=ppt/notesSlides/_rels/notesSlide1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8.xml" /><Relationship Id="rId2" Type="http://schemas.openxmlformats.org/officeDocument/2006/relationships/notesMaster" Target="../notesMasters/notesMaster1.xml" /></Relationships>
</file>

<file path=ppt/notesSlides/_rels/notesSlide1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9.xml" /><Relationship Id="rId2" Type="http://schemas.openxmlformats.org/officeDocument/2006/relationships/notesMaster" Target="../notesMasters/notesMaster1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.xml" /><Relationship Id="rId2" Type="http://schemas.openxmlformats.org/officeDocument/2006/relationships/notesMaster" Target="../notesMasters/notesMaster1.xml" /></Relationships>
</file>

<file path=ppt/notesSlides/_rels/notesSlide1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0.xml" /><Relationship Id="rId2" Type="http://schemas.openxmlformats.org/officeDocument/2006/relationships/notesMaster" Target="../notesMasters/notesMaster1.xml" /></Relationships>
</file>

<file path=ppt/notesSlides/_rels/notesSlide12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1.xml" /><Relationship Id="rId2" Type="http://schemas.openxmlformats.org/officeDocument/2006/relationships/notesMaster" Target="../notesMasters/notesMaster1.xml" /></Relationships>
</file>

<file path=ppt/notesSlides/_rels/notesSlide12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2.xml" /><Relationship Id="rId2" Type="http://schemas.openxmlformats.org/officeDocument/2006/relationships/notesMaster" Target="../notesMasters/notesMaster1.xml" /></Relationships>
</file>

<file path=ppt/notesSlides/_rels/notesSlide12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3.xml" /><Relationship Id="rId2" Type="http://schemas.openxmlformats.org/officeDocument/2006/relationships/notesMaster" Target="../notesMasters/notesMaster1.xml" /></Relationships>
</file>

<file path=ppt/notesSlides/_rels/notesSlide12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4.xml" /><Relationship Id="rId2" Type="http://schemas.openxmlformats.org/officeDocument/2006/relationships/notesMaster" Target="../notesMasters/notesMaster1.xml" /></Relationships>
</file>

<file path=ppt/notesSlides/_rels/notesSlide12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5.xml" /><Relationship Id="rId2" Type="http://schemas.openxmlformats.org/officeDocument/2006/relationships/notesMaster" Target="../notesMasters/notesMaster1.xml" /></Relationships>
</file>

<file path=ppt/notesSlides/_rels/notesSlide12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6.xml" /><Relationship Id="rId2" Type="http://schemas.openxmlformats.org/officeDocument/2006/relationships/notesMaster" Target="../notesMasters/notesMaster1.xml" /></Relationships>
</file>

<file path=ppt/notesSlides/_rels/notesSlide12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7.xml" /><Relationship Id="rId2" Type="http://schemas.openxmlformats.org/officeDocument/2006/relationships/notesMaster" Target="../notesMasters/notesMaster1.xml" /></Relationships>
</file>

<file path=ppt/notesSlides/_rels/notesSlide12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8.xml" /><Relationship Id="rId2" Type="http://schemas.openxmlformats.org/officeDocument/2006/relationships/notesMaster" Target="../notesMasters/notesMaster1.xml" /></Relationships>
</file>

<file path=ppt/notesSlides/_rels/notesSlide12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9.xml" /><Relationship Id="rId2" Type="http://schemas.openxmlformats.org/officeDocument/2006/relationships/notesMaster" Target="../notesMasters/notesMaster1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.xml" /><Relationship Id="rId2" Type="http://schemas.openxmlformats.org/officeDocument/2006/relationships/notesMaster" Target="../notesMasters/notesMaster1.xml" /></Relationships>
</file>

<file path=ppt/notesSlides/_rels/notesSlide13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0.xml" /><Relationship Id="rId2" Type="http://schemas.openxmlformats.org/officeDocument/2006/relationships/notesMaster" Target="../notesMasters/notesMaster1.xml" /></Relationships>
</file>

<file path=ppt/notesSlides/_rels/notesSlide13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1.xml" /><Relationship Id="rId2" Type="http://schemas.openxmlformats.org/officeDocument/2006/relationships/notesMaster" Target="../notesMasters/notesMaster1.xml" /></Relationships>
</file>

<file path=ppt/notesSlides/_rels/notesSlide13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2.xml" /><Relationship Id="rId2" Type="http://schemas.openxmlformats.org/officeDocument/2006/relationships/notesMaster" Target="../notesMasters/notesMaster1.xml" /></Relationships>
</file>

<file path=ppt/notesSlides/_rels/notesSlide13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3.xml" /><Relationship Id="rId2" Type="http://schemas.openxmlformats.org/officeDocument/2006/relationships/notesMaster" Target="../notesMasters/notesMaster1.xml" /></Relationships>
</file>

<file path=ppt/notesSlides/_rels/notesSlide13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4.xml" /><Relationship Id="rId2" Type="http://schemas.openxmlformats.org/officeDocument/2006/relationships/notesMaster" Target="../notesMasters/notesMaster1.xml" /></Relationships>
</file>

<file path=ppt/notesSlides/_rels/notesSlide13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5.xml" /><Relationship Id="rId2" Type="http://schemas.openxmlformats.org/officeDocument/2006/relationships/notesMaster" Target="../notesMasters/notesMaster1.xml" /></Relationships>
</file>

<file path=ppt/notesSlides/_rels/notesSlide13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6.xml" /><Relationship Id="rId2" Type="http://schemas.openxmlformats.org/officeDocument/2006/relationships/notesMaster" Target="../notesMasters/notesMaster1.xml" /></Relationships>
</file>

<file path=ppt/notesSlides/_rels/notesSlide13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7.xml" /><Relationship Id="rId2" Type="http://schemas.openxmlformats.org/officeDocument/2006/relationships/notesMaster" Target="../notesMasters/notesMaster1.xml" /></Relationships>
</file>

<file path=ppt/notesSlides/_rels/notesSlide13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8.xml" /><Relationship Id="rId2" Type="http://schemas.openxmlformats.org/officeDocument/2006/relationships/notesMaster" Target="../notesMasters/notesMaster1.xml" /></Relationships>
</file>

<file path=ppt/notesSlides/_rels/notesSlide13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9.xml" /><Relationship Id="rId2" Type="http://schemas.openxmlformats.org/officeDocument/2006/relationships/notesMaster" Target="../notesMasters/notesMaster1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.xml" /><Relationship Id="rId2" Type="http://schemas.openxmlformats.org/officeDocument/2006/relationships/notesMaster" Target="../notesMasters/notesMaster1.xml" /></Relationships>
</file>

<file path=ppt/notesSlides/_rels/notesSlide14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0.xml" /><Relationship Id="rId2" Type="http://schemas.openxmlformats.org/officeDocument/2006/relationships/notesMaster" Target="../notesMasters/notesMaster1.xml" /></Relationships>
</file>

<file path=ppt/notesSlides/_rels/notesSlide14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1.xml" /><Relationship Id="rId2" Type="http://schemas.openxmlformats.org/officeDocument/2006/relationships/notesMaster" Target="../notesMasters/notesMaster1.xml" /></Relationships>
</file>

<file path=ppt/notesSlides/_rels/notesSlide14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2.xml" /><Relationship Id="rId2" Type="http://schemas.openxmlformats.org/officeDocument/2006/relationships/notesMaster" Target="../notesMasters/notesMaster1.xml" /></Relationships>
</file>

<file path=ppt/notesSlides/_rels/notesSlide14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3.xml" /><Relationship Id="rId2" Type="http://schemas.openxmlformats.org/officeDocument/2006/relationships/notesMaster" Target="../notesMasters/notesMaster1.xml" /></Relationships>
</file>

<file path=ppt/notesSlides/_rels/notesSlide14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4.xml" /><Relationship Id="rId2" Type="http://schemas.openxmlformats.org/officeDocument/2006/relationships/notesMaster" Target="../notesMasters/notesMaster1.xml" /></Relationships>
</file>

<file path=ppt/notesSlides/_rels/notesSlide14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5.xml" /><Relationship Id="rId2" Type="http://schemas.openxmlformats.org/officeDocument/2006/relationships/notesMaster" Target="../notesMasters/notesMaster1.xml" /></Relationships>
</file>

<file path=ppt/notesSlides/_rels/notesSlide14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6.xml" /><Relationship Id="rId2" Type="http://schemas.openxmlformats.org/officeDocument/2006/relationships/notesMaster" Target="../notesMasters/notesMaster1.xml" /></Relationships>
</file>

<file path=ppt/notesSlides/_rels/notesSlide14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7.xml" /><Relationship Id="rId2" Type="http://schemas.openxmlformats.org/officeDocument/2006/relationships/notesMaster" Target="../notesMasters/notesMaster1.xml" /></Relationships>
</file>

<file path=ppt/notesSlides/_rels/notesSlide14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8.xml" /><Relationship Id="rId2" Type="http://schemas.openxmlformats.org/officeDocument/2006/relationships/notesMaster" Target="../notesMasters/notesMaster1.xml" /></Relationships>
</file>

<file path=ppt/notesSlides/_rels/notesSlide14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9.xml" /><Relationship Id="rId2" Type="http://schemas.openxmlformats.org/officeDocument/2006/relationships/notesMaster" Target="../notesMasters/notesMaster1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.xml" /><Relationship Id="rId2" Type="http://schemas.openxmlformats.org/officeDocument/2006/relationships/notesMaster" Target="../notesMasters/notesMaster1.xml" /></Relationships>
</file>

<file path=ppt/notesSlides/_rels/notesSlide15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0.xml" /><Relationship Id="rId2" Type="http://schemas.openxmlformats.org/officeDocument/2006/relationships/notesMaster" Target="../notesMasters/notesMaster1.xml" /></Relationships>
</file>

<file path=ppt/notesSlides/_rels/notesSlide15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1.xml" /><Relationship Id="rId2" Type="http://schemas.openxmlformats.org/officeDocument/2006/relationships/notesMaster" Target="../notesMasters/notesMaster1.xml" /></Relationships>
</file>

<file path=ppt/notesSlides/_rels/notesSlide15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2.xml" /><Relationship Id="rId2" Type="http://schemas.openxmlformats.org/officeDocument/2006/relationships/notesMaster" Target="../notesMasters/notesMaster1.xml" /></Relationships>
</file>

<file path=ppt/notesSlides/_rels/notesSlide15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3.xml" /><Relationship Id="rId2" Type="http://schemas.openxmlformats.org/officeDocument/2006/relationships/notesMaster" Target="../notesMasters/notesMaster1.xml" /></Relationships>
</file>

<file path=ppt/notesSlides/_rels/notesSlide15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4.xml" /><Relationship Id="rId2" Type="http://schemas.openxmlformats.org/officeDocument/2006/relationships/notesMaster" Target="../notesMasters/notesMaster1.xml" /></Relationships>
</file>

<file path=ppt/notesSlides/_rels/notesSlide15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5.xml" /><Relationship Id="rId2" Type="http://schemas.openxmlformats.org/officeDocument/2006/relationships/notesMaster" Target="../notesMasters/notesMaster1.xml" /></Relationships>
</file>

<file path=ppt/notesSlides/_rels/notesSlide15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6.xml" /><Relationship Id="rId2" Type="http://schemas.openxmlformats.org/officeDocument/2006/relationships/notesMaster" Target="../notesMasters/notesMaster1.xml" /></Relationships>
</file>

<file path=ppt/notesSlides/_rels/notesSlide15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7.xml" /><Relationship Id="rId2" Type="http://schemas.openxmlformats.org/officeDocument/2006/relationships/notesMaster" Target="../notesMasters/notesMaster1.xml" /></Relationships>
</file>

<file path=ppt/notesSlides/_rels/notesSlide15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8.xml" /><Relationship Id="rId2" Type="http://schemas.openxmlformats.org/officeDocument/2006/relationships/notesMaster" Target="../notesMasters/notesMaster1.xml" /></Relationships>
</file>

<file path=ppt/notesSlides/_rels/notesSlide15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9.xml" /><Relationship Id="rId2" Type="http://schemas.openxmlformats.org/officeDocument/2006/relationships/notesMaster" Target="../notesMasters/notesMaster1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.xml" /><Relationship Id="rId2" Type="http://schemas.openxmlformats.org/officeDocument/2006/relationships/notesMaster" Target="../notesMasters/notesMaster1.xml" /></Relationships>
</file>

<file path=ppt/notesSlides/_rels/notesSlide16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0.xml" /><Relationship Id="rId2" Type="http://schemas.openxmlformats.org/officeDocument/2006/relationships/notesMaster" Target="../notesMasters/notesMaster1.xml" /></Relationships>
</file>

<file path=ppt/notesSlides/_rels/notesSlide16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1.xml" /><Relationship Id="rId2" Type="http://schemas.openxmlformats.org/officeDocument/2006/relationships/notesMaster" Target="../notesMasters/notesMaster1.xml" /></Relationships>
</file>

<file path=ppt/notesSlides/_rels/notesSlide16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2.xml" /><Relationship Id="rId2" Type="http://schemas.openxmlformats.org/officeDocument/2006/relationships/notesMaster" Target="../notesMasters/notesMaster1.xml" /></Relationships>
</file>

<file path=ppt/notesSlides/_rels/notesSlide16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3.xml" /><Relationship Id="rId2" Type="http://schemas.openxmlformats.org/officeDocument/2006/relationships/notesMaster" Target="../notesMasters/notesMaster1.xml" /></Relationships>
</file>

<file path=ppt/notesSlides/_rels/notesSlide16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4.xml" /><Relationship Id="rId2" Type="http://schemas.openxmlformats.org/officeDocument/2006/relationships/notesMaster" Target="../notesMasters/notesMaster1.xml" /></Relationships>
</file>

<file path=ppt/notesSlides/_rels/notesSlide16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5.xml" /><Relationship Id="rId2" Type="http://schemas.openxmlformats.org/officeDocument/2006/relationships/notesMaster" Target="../notesMasters/notesMaster1.xml" /></Relationships>
</file>

<file path=ppt/notesSlides/_rels/notesSlide16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6.xml" /><Relationship Id="rId2" Type="http://schemas.openxmlformats.org/officeDocument/2006/relationships/notesMaster" Target="../notesMasters/notesMaster1.xml" /></Relationships>
</file>

<file path=ppt/notesSlides/_rels/notesSlide16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7.xml" /><Relationship Id="rId2" Type="http://schemas.openxmlformats.org/officeDocument/2006/relationships/notesMaster" Target="../notesMasters/notesMaster1.xml" /></Relationships>
</file>

<file path=ppt/notesSlides/_rels/notesSlide16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8.xml" /><Relationship Id="rId2" Type="http://schemas.openxmlformats.org/officeDocument/2006/relationships/notesMaster" Target="../notesMasters/notesMaster1.xml" /></Relationships>
</file>

<file path=ppt/notesSlides/_rels/notesSlide16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9.xml" /><Relationship Id="rId2" Type="http://schemas.openxmlformats.org/officeDocument/2006/relationships/notesMaster" Target="../notesMasters/notesMaster1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.xml" /><Relationship Id="rId2" Type="http://schemas.openxmlformats.org/officeDocument/2006/relationships/notesMaster" Target="../notesMasters/notesMaster1.xml" /></Relationships>
</file>

<file path=ppt/notesSlides/_rels/notesSlide17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0.xml" /><Relationship Id="rId2" Type="http://schemas.openxmlformats.org/officeDocument/2006/relationships/notesMaster" Target="../notesMasters/notesMaster1.xml" /></Relationships>
</file>

<file path=ppt/notesSlides/_rels/notesSlide17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1.xml" /><Relationship Id="rId2" Type="http://schemas.openxmlformats.org/officeDocument/2006/relationships/notesMaster" Target="../notesMasters/notesMaster1.xml" /></Relationships>
</file>

<file path=ppt/notesSlides/_rels/notesSlide17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2.xml" /><Relationship Id="rId2" Type="http://schemas.openxmlformats.org/officeDocument/2006/relationships/notesMaster" Target="../notesMasters/notesMaster1.xml" /></Relationships>
</file>

<file path=ppt/notesSlides/_rels/notesSlide17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3.xml" /><Relationship Id="rId2" Type="http://schemas.openxmlformats.org/officeDocument/2006/relationships/notesMaster" Target="../notesMasters/notesMaster1.xml" /></Relationships>
</file>

<file path=ppt/notesSlides/_rels/notesSlide17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4.xml" /><Relationship Id="rId2" Type="http://schemas.openxmlformats.org/officeDocument/2006/relationships/notesMaster" Target="../notesMasters/notesMaster1.xml" /></Relationships>
</file>

<file path=ppt/notesSlides/_rels/notesSlide17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5.xml" /><Relationship Id="rId2" Type="http://schemas.openxmlformats.org/officeDocument/2006/relationships/notesMaster" Target="../notesMasters/notesMaster1.xml" /></Relationships>
</file>

<file path=ppt/notesSlides/_rels/notesSlide17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6.xml" /><Relationship Id="rId2" Type="http://schemas.openxmlformats.org/officeDocument/2006/relationships/notesMaster" Target="../notesMasters/notesMaster1.xml" /></Relationships>
</file>

<file path=ppt/notesSlides/_rels/notesSlide17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7.xml" /><Relationship Id="rId2" Type="http://schemas.openxmlformats.org/officeDocument/2006/relationships/notesMaster" Target="../notesMasters/notesMaster1.xml" /></Relationships>
</file>

<file path=ppt/notesSlides/_rels/notesSlide17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8.xml" /><Relationship Id="rId2" Type="http://schemas.openxmlformats.org/officeDocument/2006/relationships/notesMaster" Target="../notesMasters/notesMaster1.xml" /></Relationships>
</file>

<file path=ppt/notesSlides/_rels/notesSlide17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9.xml" /><Relationship Id="rId2" Type="http://schemas.openxmlformats.org/officeDocument/2006/relationships/notesMaster" Target="../notesMasters/notesMaster1.xml" /></Relationships>
</file>

<file path=ppt/notesSlides/_rels/notesSlide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.xml" /><Relationship Id="rId2" Type="http://schemas.openxmlformats.org/officeDocument/2006/relationships/notesMaster" Target="../notesMasters/notesMaster1.xml" /></Relationships>
</file>

<file path=ppt/notesSlides/_rels/notesSlide18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0.xml" /><Relationship Id="rId2" Type="http://schemas.openxmlformats.org/officeDocument/2006/relationships/notesMaster" Target="../notesMasters/notesMaster1.xml" /></Relationships>
</file>

<file path=ppt/notesSlides/_rels/notesSlide18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1.xml" /><Relationship Id="rId2" Type="http://schemas.openxmlformats.org/officeDocument/2006/relationships/notesMaster" Target="../notesMasters/notesMaster1.xml" /></Relationships>
</file>

<file path=ppt/notesSlides/_rels/notesSlide18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2.xml" /><Relationship Id="rId2" Type="http://schemas.openxmlformats.org/officeDocument/2006/relationships/notesMaster" Target="../notesMasters/notesMaster1.xml" /></Relationships>
</file>

<file path=ppt/notesSlides/_rels/notesSlide18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3.xml" /><Relationship Id="rId2" Type="http://schemas.openxmlformats.org/officeDocument/2006/relationships/notesMaster" Target="../notesMasters/notesMaster1.xml" /></Relationships>
</file>

<file path=ppt/notesSlides/_rels/notesSlide18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4.xml" /><Relationship Id="rId2" Type="http://schemas.openxmlformats.org/officeDocument/2006/relationships/notesMaster" Target="../notesMasters/notesMaster1.xml" /></Relationships>
</file>

<file path=ppt/notesSlides/_rels/notesSlide18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5.xml" /><Relationship Id="rId2" Type="http://schemas.openxmlformats.org/officeDocument/2006/relationships/notesMaster" Target="../notesMasters/notesMaster1.xml" /></Relationships>
</file>

<file path=ppt/notesSlides/_rels/notesSlide18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6.xml" /><Relationship Id="rId2" Type="http://schemas.openxmlformats.org/officeDocument/2006/relationships/notesMaster" Target="../notesMasters/notesMaster1.xml" /></Relationships>
</file>

<file path=ppt/notesSlides/_rels/notesSlide18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7.xml" /><Relationship Id="rId2" Type="http://schemas.openxmlformats.org/officeDocument/2006/relationships/notesMaster" Target="../notesMasters/notesMaster1.xml" /></Relationships>
</file>

<file path=ppt/notesSlides/_rels/notesSlide18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8.xml" /><Relationship Id="rId2" Type="http://schemas.openxmlformats.org/officeDocument/2006/relationships/notesMaster" Target="../notesMasters/notesMaster1.xml" /></Relationships>
</file>

<file path=ppt/notesSlides/_rels/notesSlide18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9.xml" /><Relationship Id="rId2" Type="http://schemas.openxmlformats.org/officeDocument/2006/relationships/notesMaster" Target="../notesMasters/notesMaster1.xml" /></Relationships>
</file>

<file path=ppt/notesSlides/_rels/notesSlide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.xml" /><Relationship Id="rId2" Type="http://schemas.openxmlformats.org/officeDocument/2006/relationships/notesMaster" Target="../notesMasters/notesMaster1.xml" /></Relationships>
</file>

<file path=ppt/notesSlides/_rels/notesSlide19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0.xml" /><Relationship Id="rId2" Type="http://schemas.openxmlformats.org/officeDocument/2006/relationships/notesMaster" Target="../notesMasters/notesMaster1.xml" /></Relationships>
</file>

<file path=ppt/notesSlides/_rels/notesSlide19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1.xml" /><Relationship Id="rId2" Type="http://schemas.openxmlformats.org/officeDocument/2006/relationships/notesMaster" Target="../notesMasters/notesMaster1.xml" /></Relationships>
</file>

<file path=ppt/notesSlides/_rels/notesSlide19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2.xml" /><Relationship Id="rId2" Type="http://schemas.openxmlformats.org/officeDocument/2006/relationships/notesMaster" Target="../notesMasters/notesMaster1.xml" /></Relationships>
</file>

<file path=ppt/notesSlides/_rels/notesSlide19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3.xml" /><Relationship Id="rId2" Type="http://schemas.openxmlformats.org/officeDocument/2006/relationships/notesMaster" Target="../notesMasters/notesMaster1.xml" /></Relationships>
</file>

<file path=ppt/notesSlides/_rels/notesSlide19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4.xml" /><Relationship Id="rId2" Type="http://schemas.openxmlformats.org/officeDocument/2006/relationships/notesMaster" Target="../notesMasters/notesMaster1.xml" /></Relationships>
</file>

<file path=ppt/notesSlides/_rels/notesSlide19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5.xml" /><Relationship Id="rId2" Type="http://schemas.openxmlformats.org/officeDocument/2006/relationships/notesMaster" Target="../notesMasters/notesMaster1.xml" /></Relationships>
</file>

<file path=ppt/notesSlides/_rels/notesSlide19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6.xml" /><Relationship Id="rId2" Type="http://schemas.openxmlformats.org/officeDocument/2006/relationships/notesMaster" Target="../notesMasters/notesMaster1.xml" /></Relationships>
</file>

<file path=ppt/notesSlides/_rels/notesSlide19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7.xml" /><Relationship Id="rId2" Type="http://schemas.openxmlformats.org/officeDocument/2006/relationships/notesMaster" Target="../notesMasters/notesMaster1.xml" /></Relationships>
</file>

<file path=ppt/notesSlides/_rels/notesSlide19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8.xml" /><Relationship Id="rId2" Type="http://schemas.openxmlformats.org/officeDocument/2006/relationships/notesMaster" Target="../notesMasters/notesMaster1.xml" /></Relationships>
</file>

<file path=ppt/notesSlides/_rels/notesSlide19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9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.xml" /><Relationship Id="rId2" Type="http://schemas.openxmlformats.org/officeDocument/2006/relationships/notesMaster" Target="../notesMasters/notesMaster1.xml" /></Relationships>
</file>

<file path=ppt/notesSlides/_rels/notesSlide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.xml" /><Relationship Id="rId2" Type="http://schemas.openxmlformats.org/officeDocument/2006/relationships/notesMaster" Target="../notesMasters/notesMaster1.xml" /></Relationships>
</file>

<file path=ppt/notesSlides/_rels/notesSlide20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0.xml" /><Relationship Id="rId2" Type="http://schemas.openxmlformats.org/officeDocument/2006/relationships/notesMaster" Target="../notesMasters/notesMaster1.xml" /></Relationships>
</file>

<file path=ppt/notesSlides/_rels/notesSlide20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1.xml" /><Relationship Id="rId2" Type="http://schemas.openxmlformats.org/officeDocument/2006/relationships/notesMaster" Target="../notesMasters/notesMaster1.xml" /></Relationships>
</file>

<file path=ppt/notesSlides/_rels/notesSlide20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2.xml" /><Relationship Id="rId2" Type="http://schemas.openxmlformats.org/officeDocument/2006/relationships/notesMaster" Target="../notesMasters/notesMaster1.xml" /></Relationships>
</file>

<file path=ppt/notesSlides/_rels/notesSlide20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3.xml" /><Relationship Id="rId2" Type="http://schemas.openxmlformats.org/officeDocument/2006/relationships/notesMaster" Target="../notesMasters/notesMaster1.xml" /></Relationships>
</file>

<file path=ppt/notesSlides/_rels/notesSlide20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4.xml" /><Relationship Id="rId2" Type="http://schemas.openxmlformats.org/officeDocument/2006/relationships/notesMaster" Target="../notesMasters/notesMaster1.xml" /></Relationships>
</file>

<file path=ppt/notesSlides/_rels/notesSlide20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5.xml" /><Relationship Id="rId2" Type="http://schemas.openxmlformats.org/officeDocument/2006/relationships/notesMaster" Target="../notesMasters/notesMaster1.xml" /></Relationships>
</file>

<file path=ppt/notesSlides/_rels/notesSlide20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6.xml" /><Relationship Id="rId2" Type="http://schemas.openxmlformats.org/officeDocument/2006/relationships/notesMaster" Target="../notesMasters/notesMaster1.xml" /></Relationships>
</file>

<file path=ppt/notesSlides/_rels/notesSlide20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7.xml" /><Relationship Id="rId2" Type="http://schemas.openxmlformats.org/officeDocument/2006/relationships/notesMaster" Target="../notesMasters/notesMaster1.xml" /></Relationships>
</file>

<file path=ppt/notesSlides/_rels/notesSlide20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8.xml" /><Relationship Id="rId2" Type="http://schemas.openxmlformats.org/officeDocument/2006/relationships/notesMaster" Target="../notesMasters/notesMaster1.xml" /></Relationships>
</file>

<file path=ppt/notesSlides/_rels/notesSlide20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9.xml" /><Relationship Id="rId2" Type="http://schemas.openxmlformats.org/officeDocument/2006/relationships/notesMaster" Target="../notesMasters/notesMaster1.xml" /></Relationships>
</file>

<file path=ppt/notesSlides/_rels/notesSlide2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.xml" /><Relationship Id="rId2" Type="http://schemas.openxmlformats.org/officeDocument/2006/relationships/notesMaster" Target="../notesMasters/notesMaster1.xml" /></Relationships>
</file>

<file path=ppt/notesSlides/_rels/notesSlide2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0.xml" /><Relationship Id="rId2" Type="http://schemas.openxmlformats.org/officeDocument/2006/relationships/notesMaster" Target="../notesMasters/notesMaster1.xml" /></Relationships>
</file>

<file path=ppt/notesSlides/_rels/notesSlide2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1.xml" /><Relationship Id="rId2" Type="http://schemas.openxmlformats.org/officeDocument/2006/relationships/notesMaster" Target="../notesMasters/notesMaster1.xml" /></Relationships>
</file>

<file path=ppt/notesSlides/_rels/notesSlide2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2.xml" /><Relationship Id="rId2" Type="http://schemas.openxmlformats.org/officeDocument/2006/relationships/notesMaster" Target="../notesMasters/notesMaster1.xml" /></Relationships>
</file>

<file path=ppt/notesSlides/_rels/notesSlide2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3.xml" /><Relationship Id="rId2" Type="http://schemas.openxmlformats.org/officeDocument/2006/relationships/notesMaster" Target="../notesMasters/notesMaster1.xml" /></Relationships>
</file>

<file path=ppt/notesSlides/_rels/notesSlide2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4.xml" /><Relationship Id="rId2" Type="http://schemas.openxmlformats.org/officeDocument/2006/relationships/notesMaster" Target="../notesMasters/notesMaster1.xml" /></Relationships>
</file>

<file path=ppt/notesSlides/_rels/notesSlide2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5.xml" /><Relationship Id="rId2" Type="http://schemas.openxmlformats.org/officeDocument/2006/relationships/notesMaster" Target="../notesMasters/notesMaster1.xml" /></Relationships>
</file>

<file path=ppt/notesSlides/_rels/notesSlide2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6.xml" /><Relationship Id="rId2" Type="http://schemas.openxmlformats.org/officeDocument/2006/relationships/notesMaster" Target="../notesMasters/notesMaster1.xml" /></Relationships>
</file>

<file path=ppt/notesSlides/_rels/notesSlide2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7.xml" /><Relationship Id="rId2" Type="http://schemas.openxmlformats.org/officeDocument/2006/relationships/notesMaster" Target="../notesMasters/notesMaster1.xml" /></Relationships>
</file>

<file path=ppt/notesSlides/_rels/notesSlide2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8.xml" /><Relationship Id="rId2" Type="http://schemas.openxmlformats.org/officeDocument/2006/relationships/notesMaster" Target="../notesMasters/notesMaster1.xml" /></Relationships>
</file>

<file path=ppt/notesSlides/_rels/notesSlide2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9.xml" /><Relationship Id="rId2" Type="http://schemas.openxmlformats.org/officeDocument/2006/relationships/notesMaster" Target="../notesMasters/notesMaster1.xml" /></Relationships>
</file>

<file path=ppt/notesSlides/_rels/notesSlide2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2.xml" /><Relationship Id="rId2" Type="http://schemas.openxmlformats.org/officeDocument/2006/relationships/notesMaster" Target="../notesMasters/notesMaster1.xml" /></Relationships>
</file>

<file path=ppt/notesSlides/_rels/notesSlide2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20.xml" /><Relationship Id="rId2" Type="http://schemas.openxmlformats.org/officeDocument/2006/relationships/notesMaster" Target="../notesMasters/notesMaster1.xml" /></Relationships>
</file>

<file path=ppt/notesSlides/_rels/notesSlide22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21.xml" /><Relationship Id="rId2" Type="http://schemas.openxmlformats.org/officeDocument/2006/relationships/notesMaster" Target="../notesMasters/notesMaster1.xml" /></Relationships>
</file>

<file path=ppt/notesSlides/_rels/notesSlide22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22.xml" /><Relationship Id="rId2" Type="http://schemas.openxmlformats.org/officeDocument/2006/relationships/notesMaster" Target="../notesMasters/notesMaster1.xml" /></Relationships>
</file>

<file path=ppt/notesSlides/_rels/notesSlide22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23.xml" /><Relationship Id="rId2" Type="http://schemas.openxmlformats.org/officeDocument/2006/relationships/notesMaster" Target="../notesMasters/notesMaster1.xml" /></Relationships>
</file>

<file path=ppt/notesSlides/_rels/notesSlide22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24.xml" /><Relationship Id="rId2" Type="http://schemas.openxmlformats.org/officeDocument/2006/relationships/notesMaster" Target="../notesMasters/notesMaster1.xml" /></Relationships>
</file>

<file path=ppt/notesSlides/_rels/notesSlide22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25.xml" /><Relationship Id="rId2" Type="http://schemas.openxmlformats.org/officeDocument/2006/relationships/notesMaster" Target="../notesMasters/notesMaster1.xml" /></Relationships>
</file>

<file path=ppt/notesSlides/_rels/notesSlide22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26.xml" /><Relationship Id="rId2" Type="http://schemas.openxmlformats.org/officeDocument/2006/relationships/notesMaster" Target="../notesMasters/notesMaster1.xml" /></Relationships>
</file>

<file path=ppt/notesSlides/_rels/notesSlide22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27.xml" /><Relationship Id="rId2" Type="http://schemas.openxmlformats.org/officeDocument/2006/relationships/notesMaster" Target="../notesMasters/notesMaster1.xml" /></Relationships>
</file>

<file path=ppt/notesSlides/_rels/notesSlide22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28.xml" /><Relationship Id="rId2" Type="http://schemas.openxmlformats.org/officeDocument/2006/relationships/notesMaster" Target="../notesMasters/notesMaster1.xml" /></Relationships>
</file>

<file path=ppt/notesSlides/_rels/notesSlide22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29.xml" /><Relationship Id="rId2" Type="http://schemas.openxmlformats.org/officeDocument/2006/relationships/notesMaster" Target="../notesMasters/notesMaster1.xml" /></Relationships>
</file>

<file path=ppt/notesSlides/_rels/notesSlide2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3.xml" /><Relationship Id="rId2" Type="http://schemas.openxmlformats.org/officeDocument/2006/relationships/notesMaster" Target="../notesMasters/notesMaster1.xml" /></Relationships>
</file>

<file path=ppt/notesSlides/_rels/notesSlide23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30.xml" /><Relationship Id="rId2" Type="http://schemas.openxmlformats.org/officeDocument/2006/relationships/notesMaster" Target="../notesMasters/notesMaster1.xml" /></Relationships>
</file>

<file path=ppt/notesSlides/_rels/notesSlide23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31.xml" /><Relationship Id="rId2" Type="http://schemas.openxmlformats.org/officeDocument/2006/relationships/notesMaster" Target="../notesMasters/notesMaster1.xml" /></Relationships>
</file>

<file path=ppt/notesSlides/_rels/notesSlide23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32.xml" /><Relationship Id="rId2" Type="http://schemas.openxmlformats.org/officeDocument/2006/relationships/notesMaster" Target="../notesMasters/notesMaster1.xml" /></Relationships>
</file>

<file path=ppt/notesSlides/_rels/notesSlide23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33.xml" /><Relationship Id="rId2" Type="http://schemas.openxmlformats.org/officeDocument/2006/relationships/notesMaster" Target="../notesMasters/notesMaster1.xml" /></Relationships>
</file>

<file path=ppt/notesSlides/_rels/notesSlide23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34.xml" /><Relationship Id="rId2" Type="http://schemas.openxmlformats.org/officeDocument/2006/relationships/notesMaster" Target="../notesMasters/notesMaster1.xml" /></Relationships>
</file>

<file path=ppt/notesSlides/_rels/notesSlide23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35.xml" /><Relationship Id="rId2" Type="http://schemas.openxmlformats.org/officeDocument/2006/relationships/notesMaster" Target="../notesMasters/notesMaster1.xml" /></Relationships>
</file>

<file path=ppt/notesSlides/_rels/notesSlide23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36.xml" /><Relationship Id="rId2" Type="http://schemas.openxmlformats.org/officeDocument/2006/relationships/notesMaster" Target="../notesMasters/notesMaster1.xml" /></Relationships>
</file>

<file path=ppt/notesSlides/_rels/notesSlide23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37.xml" /><Relationship Id="rId2" Type="http://schemas.openxmlformats.org/officeDocument/2006/relationships/notesMaster" Target="../notesMasters/notesMaster1.xml" /></Relationships>
</file>

<file path=ppt/notesSlides/_rels/notesSlide23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38.xml" /><Relationship Id="rId2" Type="http://schemas.openxmlformats.org/officeDocument/2006/relationships/notesMaster" Target="../notesMasters/notesMaster1.xml" /></Relationships>
</file>

<file path=ppt/notesSlides/_rels/notesSlide23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39.xml" /><Relationship Id="rId2" Type="http://schemas.openxmlformats.org/officeDocument/2006/relationships/notesMaster" Target="../notesMasters/notesMaster1.xml" /></Relationships>
</file>

<file path=ppt/notesSlides/_rels/notesSlide2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4.xml" /><Relationship Id="rId2" Type="http://schemas.openxmlformats.org/officeDocument/2006/relationships/notesMaster" Target="../notesMasters/notesMaster1.xml" /></Relationships>
</file>

<file path=ppt/notesSlides/_rels/notesSlide24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40.xml" /><Relationship Id="rId2" Type="http://schemas.openxmlformats.org/officeDocument/2006/relationships/notesMaster" Target="../notesMasters/notesMaster1.xml" /></Relationships>
</file>

<file path=ppt/notesSlides/_rels/notesSlide24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41.xml" /><Relationship Id="rId2" Type="http://schemas.openxmlformats.org/officeDocument/2006/relationships/notesMaster" Target="../notesMasters/notesMaster1.xml" /></Relationships>
</file>

<file path=ppt/notesSlides/_rels/notesSlide24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42.xml" /><Relationship Id="rId2" Type="http://schemas.openxmlformats.org/officeDocument/2006/relationships/notesMaster" Target="../notesMasters/notesMaster1.xml" /></Relationships>
</file>

<file path=ppt/notesSlides/_rels/notesSlide2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5.xml" /><Relationship Id="rId2" Type="http://schemas.openxmlformats.org/officeDocument/2006/relationships/notesMaster" Target="../notesMasters/notesMaster1.xml" /></Relationships>
</file>

<file path=ppt/notesSlides/_rels/notesSlide2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6.xml" /><Relationship Id="rId2" Type="http://schemas.openxmlformats.org/officeDocument/2006/relationships/notesMaster" Target="../notesMasters/notesMaster1.xml" /></Relationships>
</file>

<file path=ppt/notesSlides/_rels/notesSlide2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7.xml" /><Relationship Id="rId2" Type="http://schemas.openxmlformats.org/officeDocument/2006/relationships/notesMaster" Target="../notesMasters/notesMaster1.xml" /></Relationships>
</file>

<file path=ppt/notesSlides/_rels/notesSlide2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8.xml" /><Relationship Id="rId2" Type="http://schemas.openxmlformats.org/officeDocument/2006/relationships/notesMaster" Target="../notesMasters/notesMaster1.xml" /></Relationships>
</file>

<file path=ppt/notesSlides/_rels/notesSlide2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9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.xml" /><Relationship Id="rId2" Type="http://schemas.openxmlformats.org/officeDocument/2006/relationships/notesMaster" Target="../notesMasters/notesMaster1.xml" /></Relationships>
</file>

<file path=ppt/notesSlides/_rels/notesSlide3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0.xml" /><Relationship Id="rId2" Type="http://schemas.openxmlformats.org/officeDocument/2006/relationships/notesMaster" Target="../notesMasters/notesMaster1.xml" /></Relationships>
</file>

<file path=ppt/notesSlides/_rels/notesSlide3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1.xml" /><Relationship Id="rId2" Type="http://schemas.openxmlformats.org/officeDocument/2006/relationships/notesMaster" Target="../notesMasters/notesMaster1.xml" /></Relationships>
</file>

<file path=ppt/notesSlides/_rels/notesSlide3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2.xml" /><Relationship Id="rId2" Type="http://schemas.openxmlformats.org/officeDocument/2006/relationships/notesMaster" Target="../notesMasters/notesMaster1.xml" /></Relationships>
</file>

<file path=ppt/notesSlides/_rels/notesSlide3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3.xml" /><Relationship Id="rId2" Type="http://schemas.openxmlformats.org/officeDocument/2006/relationships/notesMaster" Target="../notesMasters/notesMaster1.xml" /></Relationships>
</file>

<file path=ppt/notesSlides/_rels/notesSlide3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4.xml" /><Relationship Id="rId2" Type="http://schemas.openxmlformats.org/officeDocument/2006/relationships/notesMaster" Target="../notesMasters/notesMaster1.xml" /></Relationships>
</file>

<file path=ppt/notesSlides/_rels/notesSlide3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5.xml" /><Relationship Id="rId2" Type="http://schemas.openxmlformats.org/officeDocument/2006/relationships/notesMaster" Target="../notesMasters/notesMaster1.xml" /></Relationships>
</file>

<file path=ppt/notesSlides/_rels/notesSlide3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6.xml" /><Relationship Id="rId2" Type="http://schemas.openxmlformats.org/officeDocument/2006/relationships/notesMaster" Target="../notesMasters/notesMaster1.xml" /></Relationships>
</file>

<file path=ppt/notesSlides/_rels/notesSlide3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7.xml" /><Relationship Id="rId2" Type="http://schemas.openxmlformats.org/officeDocument/2006/relationships/notesMaster" Target="../notesMasters/notesMaster1.xml" /></Relationships>
</file>

<file path=ppt/notesSlides/_rels/notesSlide3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8.xml" /><Relationship Id="rId2" Type="http://schemas.openxmlformats.org/officeDocument/2006/relationships/notesMaster" Target="../notesMasters/notesMaster1.xml" /></Relationships>
</file>

<file path=ppt/notesSlides/_rels/notesSlide3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9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.xml" /><Relationship Id="rId2" Type="http://schemas.openxmlformats.org/officeDocument/2006/relationships/notesMaster" Target="../notesMasters/notesMaster1.xml" /></Relationships>
</file>

<file path=ppt/notesSlides/_rels/notesSlide4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0.xml" /><Relationship Id="rId2" Type="http://schemas.openxmlformats.org/officeDocument/2006/relationships/notesMaster" Target="../notesMasters/notesMaster1.xml" /></Relationships>
</file>

<file path=ppt/notesSlides/_rels/notesSlide4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1.xml" /><Relationship Id="rId2" Type="http://schemas.openxmlformats.org/officeDocument/2006/relationships/notesMaster" Target="../notesMasters/notesMaster1.xml" /></Relationships>
</file>

<file path=ppt/notesSlides/_rels/notesSlide4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2.xml" /><Relationship Id="rId2" Type="http://schemas.openxmlformats.org/officeDocument/2006/relationships/notesMaster" Target="../notesMasters/notesMaster1.xml" /></Relationships>
</file>

<file path=ppt/notesSlides/_rels/notesSlide4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3.xml" /><Relationship Id="rId2" Type="http://schemas.openxmlformats.org/officeDocument/2006/relationships/notesMaster" Target="../notesMasters/notesMaster1.xml" /></Relationships>
</file>

<file path=ppt/notesSlides/_rels/notesSlide4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4.xml" /><Relationship Id="rId2" Type="http://schemas.openxmlformats.org/officeDocument/2006/relationships/notesMaster" Target="../notesMasters/notesMaster1.xml" /></Relationships>
</file>

<file path=ppt/notesSlides/_rels/notesSlide4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5.xml" /><Relationship Id="rId2" Type="http://schemas.openxmlformats.org/officeDocument/2006/relationships/notesMaster" Target="../notesMasters/notesMaster1.xml" /></Relationships>
</file>

<file path=ppt/notesSlides/_rels/notesSlide4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6.xml" /><Relationship Id="rId2" Type="http://schemas.openxmlformats.org/officeDocument/2006/relationships/notesMaster" Target="../notesMasters/notesMaster1.xml" /></Relationships>
</file>

<file path=ppt/notesSlides/_rels/notesSlide4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7.xml" /><Relationship Id="rId2" Type="http://schemas.openxmlformats.org/officeDocument/2006/relationships/notesMaster" Target="../notesMasters/notesMaster1.xml" /></Relationships>
</file>

<file path=ppt/notesSlides/_rels/notesSlide4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8.xml" /><Relationship Id="rId2" Type="http://schemas.openxmlformats.org/officeDocument/2006/relationships/notesMaster" Target="../notesMasters/notesMaster1.xml" /></Relationships>
</file>

<file path=ppt/notesSlides/_rels/notesSlide4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9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/Relationships>
</file>

<file path=ppt/notesSlides/_rels/notesSlide5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0.xml" /><Relationship Id="rId2" Type="http://schemas.openxmlformats.org/officeDocument/2006/relationships/notesMaster" Target="../notesMasters/notesMaster1.xml" /></Relationships>
</file>

<file path=ppt/notesSlides/_rels/notesSlide5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1.xml" /><Relationship Id="rId2" Type="http://schemas.openxmlformats.org/officeDocument/2006/relationships/notesMaster" Target="../notesMasters/notesMaster1.xml" /></Relationships>
</file>

<file path=ppt/notesSlides/_rels/notesSlide5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2.xml" /><Relationship Id="rId2" Type="http://schemas.openxmlformats.org/officeDocument/2006/relationships/notesMaster" Target="../notesMasters/notesMaster1.xml" /></Relationships>
</file>

<file path=ppt/notesSlides/_rels/notesSlide5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3.xml" /><Relationship Id="rId2" Type="http://schemas.openxmlformats.org/officeDocument/2006/relationships/notesMaster" Target="../notesMasters/notesMaster1.xml" /></Relationships>
</file>

<file path=ppt/notesSlides/_rels/notesSlide5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4.xml" /><Relationship Id="rId2" Type="http://schemas.openxmlformats.org/officeDocument/2006/relationships/notesMaster" Target="../notesMasters/notesMaster1.xml" /></Relationships>
</file>

<file path=ppt/notesSlides/_rels/notesSlide5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5.xml" /><Relationship Id="rId2" Type="http://schemas.openxmlformats.org/officeDocument/2006/relationships/notesMaster" Target="../notesMasters/notesMaster1.xml" /></Relationships>
</file>

<file path=ppt/notesSlides/_rels/notesSlide5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6.xml" /><Relationship Id="rId2" Type="http://schemas.openxmlformats.org/officeDocument/2006/relationships/notesMaster" Target="../notesMasters/notesMaster1.xml" /></Relationships>
</file>

<file path=ppt/notesSlides/_rels/notesSlide5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7.xml" /><Relationship Id="rId2" Type="http://schemas.openxmlformats.org/officeDocument/2006/relationships/notesMaster" Target="../notesMasters/notesMaster1.xml" /></Relationships>
</file>

<file path=ppt/notesSlides/_rels/notesSlide5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8.xml" /><Relationship Id="rId2" Type="http://schemas.openxmlformats.org/officeDocument/2006/relationships/notesMaster" Target="../notesMasters/notesMaster1.xml" /></Relationships>
</file>

<file path=ppt/notesSlides/_rels/notesSlide5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9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/Relationships>
</file>

<file path=ppt/notesSlides/_rels/notesSlide6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0.xml" /><Relationship Id="rId2" Type="http://schemas.openxmlformats.org/officeDocument/2006/relationships/notesMaster" Target="../notesMasters/notesMaster1.xml" /></Relationships>
</file>

<file path=ppt/notesSlides/_rels/notesSlide6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1.xml" /><Relationship Id="rId2" Type="http://schemas.openxmlformats.org/officeDocument/2006/relationships/notesMaster" Target="../notesMasters/notesMaster1.xml" /></Relationships>
</file>

<file path=ppt/notesSlides/_rels/notesSlide6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2.xml" /><Relationship Id="rId2" Type="http://schemas.openxmlformats.org/officeDocument/2006/relationships/notesMaster" Target="../notesMasters/notesMaster1.xml" /></Relationships>
</file>

<file path=ppt/notesSlides/_rels/notesSlide6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3.xml" /><Relationship Id="rId2" Type="http://schemas.openxmlformats.org/officeDocument/2006/relationships/notesMaster" Target="../notesMasters/notesMaster1.xml" /></Relationships>
</file>

<file path=ppt/notesSlides/_rels/notesSlide6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4.xml" /><Relationship Id="rId2" Type="http://schemas.openxmlformats.org/officeDocument/2006/relationships/notesMaster" Target="../notesMasters/notesMaster1.xml" /></Relationships>
</file>

<file path=ppt/notesSlides/_rels/notesSlide6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5.xml" /><Relationship Id="rId2" Type="http://schemas.openxmlformats.org/officeDocument/2006/relationships/notesMaster" Target="../notesMasters/notesMaster1.xml" /></Relationships>
</file>

<file path=ppt/notesSlides/_rels/notesSlide6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6.xml" /><Relationship Id="rId2" Type="http://schemas.openxmlformats.org/officeDocument/2006/relationships/notesMaster" Target="../notesMasters/notesMaster1.xml" /></Relationships>
</file>

<file path=ppt/notesSlides/_rels/notesSlide6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7.xml" /><Relationship Id="rId2" Type="http://schemas.openxmlformats.org/officeDocument/2006/relationships/notesMaster" Target="../notesMasters/notesMaster1.xml" /></Relationships>
</file>

<file path=ppt/notesSlides/_rels/notesSlide6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8.xml" /><Relationship Id="rId2" Type="http://schemas.openxmlformats.org/officeDocument/2006/relationships/notesMaster" Target="../notesMasters/notesMaster1.xml" /></Relationships>
</file>

<file path=ppt/notesSlides/_rels/notesSlide6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9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/Relationships>
</file>

<file path=ppt/notesSlides/_rels/notesSlide7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0.xml" /><Relationship Id="rId2" Type="http://schemas.openxmlformats.org/officeDocument/2006/relationships/notesMaster" Target="../notesMasters/notesMaster1.xml" /></Relationships>
</file>

<file path=ppt/notesSlides/_rels/notesSlide7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1.xml" /><Relationship Id="rId2" Type="http://schemas.openxmlformats.org/officeDocument/2006/relationships/notesMaster" Target="../notesMasters/notesMaster1.xml" /></Relationships>
</file>

<file path=ppt/notesSlides/_rels/notesSlide7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2.xml" /><Relationship Id="rId2" Type="http://schemas.openxmlformats.org/officeDocument/2006/relationships/notesMaster" Target="../notesMasters/notesMaster1.xml" /></Relationships>
</file>

<file path=ppt/notesSlides/_rels/notesSlide7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3.xml" /><Relationship Id="rId2" Type="http://schemas.openxmlformats.org/officeDocument/2006/relationships/notesMaster" Target="../notesMasters/notesMaster1.xml" /></Relationships>
</file>

<file path=ppt/notesSlides/_rels/notesSlide7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4.xml" /><Relationship Id="rId2" Type="http://schemas.openxmlformats.org/officeDocument/2006/relationships/notesMaster" Target="../notesMasters/notesMaster1.xml" /></Relationships>
</file>

<file path=ppt/notesSlides/_rels/notesSlide7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5.xml" /><Relationship Id="rId2" Type="http://schemas.openxmlformats.org/officeDocument/2006/relationships/notesMaster" Target="../notesMasters/notesMaster1.xml" /></Relationships>
</file>

<file path=ppt/notesSlides/_rels/notesSlide7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6.xml" /><Relationship Id="rId2" Type="http://schemas.openxmlformats.org/officeDocument/2006/relationships/notesMaster" Target="../notesMasters/notesMaster1.xml" /></Relationships>
</file>

<file path=ppt/notesSlides/_rels/notesSlide7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7.xml" /><Relationship Id="rId2" Type="http://schemas.openxmlformats.org/officeDocument/2006/relationships/notesMaster" Target="../notesMasters/notesMaster1.xml" /></Relationships>
</file>

<file path=ppt/notesSlides/_rels/notesSlide7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8.xml" /><Relationship Id="rId2" Type="http://schemas.openxmlformats.org/officeDocument/2006/relationships/notesMaster" Target="../notesMasters/notesMaster1.xml" /></Relationships>
</file>

<file path=ppt/notesSlides/_rels/notesSlide7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9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/Relationships>
</file>

<file path=ppt/notesSlides/_rels/notesSlide8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0.xml" /><Relationship Id="rId2" Type="http://schemas.openxmlformats.org/officeDocument/2006/relationships/notesMaster" Target="../notesMasters/notesMaster1.xml" /></Relationships>
</file>

<file path=ppt/notesSlides/_rels/notesSlide8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1.xml" /><Relationship Id="rId2" Type="http://schemas.openxmlformats.org/officeDocument/2006/relationships/notesMaster" Target="../notesMasters/notesMaster1.xml" /></Relationships>
</file>

<file path=ppt/notesSlides/_rels/notesSlide8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2.xml" /><Relationship Id="rId2" Type="http://schemas.openxmlformats.org/officeDocument/2006/relationships/notesMaster" Target="../notesMasters/notesMaster1.xml" /></Relationships>
</file>

<file path=ppt/notesSlides/_rels/notesSlide8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3.xml" /><Relationship Id="rId2" Type="http://schemas.openxmlformats.org/officeDocument/2006/relationships/notesMaster" Target="../notesMasters/notesMaster1.xml" /></Relationships>
</file>

<file path=ppt/notesSlides/_rels/notesSlide8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4.xml" /><Relationship Id="rId2" Type="http://schemas.openxmlformats.org/officeDocument/2006/relationships/notesMaster" Target="../notesMasters/notesMaster1.xml" /></Relationships>
</file>

<file path=ppt/notesSlides/_rels/notesSlide8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5.xml" /><Relationship Id="rId2" Type="http://schemas.openxmlformats.org/officeDocument/2006/relationships/notesMaster" Target="../notesMasters/notesMaster1.xml" /></Relationships>
</file>

<file path=ppt/notesSlides/_rels/notesSlide8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6.xml" /><Relationship Id="rId2" Type="http://schemas.openxmlformats.org/officeDocument/2006/relationships/notesMaster" Target="../notesMasters/notesMaster1.xml" /></Relationships>
</file>

<file path=ppt/notesSlides/_rels/notesSlide8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7.xml" /><Relationship Id="rId2" Type="http://schemas.openxmlformats.org/officeDocument/2006/relationships/notesMaster" Target="../notesMasters/notesMaster1.xml" /></Relationships>
</file>

<file path=ppt/notesSlides/_rels/notesSlide8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8.xml" /><Relationship Id="rId2" Type="http://schemas.openxmlformats.org/officeDocument/2006/relationships/notesMaster" Target="../notesMasters/notesMaster1.xml" /></Relationships>
</file>

<file path=ppt/notesSlides/_rels/notesSlide8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9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.xml" /><Relationship Id="rId2" Type="http://schemas.openxmlformats.org/officeDocument/2006/relationships/notesMaster" Target="../notesMasters/notesMaster1.xml" /></Relationships>
</file>

<file path=ppt/notesSlides/_rels/notesSlide9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0.xml" /><Relationship Id="rId2" Type="http://schemas.openxmlformats.org/officeDocument/2006/relationships/notesMaster" Target="../notesMasters/notesMaster1.xml" /></Relationships>
</file>

<file path=ppt/notesSlides/_rels/notesSlide9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1.xml" /><Relationship Id="rId2" Type="http://schemas.openxmlformats.org/officeDocument/2006/relationships/notesMaster" Target="../notesMasters/notesMaster1.xml" /></Relationships>
</file>

<file path=ppt/notesSlides/_rels/notesSlide9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2.xml" /><Relationship Id="rId2" Type="http://schemas.openxmlformats.org/officeDocument/2006/relationships/notesMaster" Target="../notesMasters/notesMaster1.xml" /></Relationships>
</file>

<file path=ppt/notesSlides/_rels/notesSlide9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3.xml" /><Relationship Id="rId2" Type="http://schemas.openxmlformats.org/officeDocument/2006/relationships/notesMaster" Target="../notesMasters/notesMaster1.xml" /></Relationships>
</file>

<file path=ppt/notesSlides/_rels/notesSlide9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4.xml" /><Relationship Id="rId2" Type="http://schemas.openxmlformats.org/officeDocument/2006/relationships/notesMaster" Target="../notesMasters/notesMaster1.xml" /></Relationships>
</file>

<file path=ppt/notesSlides/_rels/notesSlide9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5.xml" /><Relationship Id="rId2" Type="http://schemas.openxmlformats.org/officeDocument/2006/relationships/notesMaster" Target="../notesMasters/notesMaster1.xml" /></Relationships>
</file>

<file path=ppt/notesSlides/_rels/notesSlide9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6.xml" /><Relationship Id="rId2" Type="http://schemas.openxmlformats.org/officeDocument/2006/relationships/notesMaster" Target="../notesMasters/notesMaster1.xml" /></Relationships>
</file>

<file path=ppt/notesSlides/_rels/notesSlide9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7.xml" /><Relationship Id="rId2" Type="http://schemas.openxmlformats.org/officeDocument/2006/relationships/notesMaster" Target="../notesMasters/notesMaster1.xml" /></Relationships>
</file>

<file path=ppt/notesSlides/_rels/notesSlide9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8.xml" /><Relationship Id="rId2" Type="http://schemas.openxmlformats.org/officeDocument/2006/relationships/notesMaster" Target="../notesMasters/notesMaster1.xml" /></Relationships>
</file>

<file path=ppt/notesSlides/_rels/notesSlide9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9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50"/>
        <p:cNvGrpSpPr/>
        <p:nvPr/>
      </p:nvGrpSpPr>
      <p:grpSpPr>
        <a:xfrm>
          <a:off x="0" y="0"/>
          <a: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07719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68882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837785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16899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70667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69907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28507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47665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84025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77434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585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73764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09584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46"/>
        <p:cNvGrpSpPr/>
        <p:nvPr/>
      </p:nvGrpSpPr>
      <p:grpSpPr>
        <a:xfrm>
          <a:off x="0" y="0"/>
          <a: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12549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65842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72656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81956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05172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46"/>
        <p:cNvGrpSpPr/>
        <p:nvPr/>
      </p:nvGrpSpPr>
      <p:grpSpPr>
        <a:xfrm>
          <a:off x="0" y="0"/>
          <a: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10214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00051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45570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46"/>
        <p:cNvGrpSpPr/>
        <p:nvPr/>
      </p:nvGrpSpPr>
      <p:grpSpPr>
        <a:xfrm>
          <a:off x="0" y="0"/>
          <a: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078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8673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94709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13088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46"/>
        <p:cNvGrpSpPr/>
        <p:nvPr/>
      </p:nvGrpSpPr>
      <p:grpSpPr>
        <a:xfrm>
          <a:off x="0" y="0"/>
          <a: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83962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60590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60320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46"/>
        <p:cNvGrpSpPr/>
        <p:nvPr/>
      </p:nvGrpSpPr>
      <p:grpSpPr>
        <a:xfrm>
          <a:off x="0" y="0"/>
          <a: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88564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36179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584252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65877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643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09799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36156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77"/>
        <p:cNvGrpSpPr/>
        <p:nvPr/>
      </p:nvGrpSpPr>
      <p:grpSpPr>
        <a:xfrm>
          <a:off x="0" y="0"/>
          <a: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63"/>
        <p:cNvGrpSpPr/>
        <p:nvPr/>
      </p:nvGrpSpPr>
      <p:grpSpPr>
        <a:xfrm>
          <a:off x="0" y="0"/>
          <a: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50"/>
        <p:cNvGrpSpPr/>
        <p:nvPr/>
      </p:nvGrpSpPr>
      <p:grpSpPr>
        <a:xfrm>
          <a:off x="0" y="0"/>
          <a: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64"/>
        <p:cNvGrpSpPr/>
        <p:nvPr/>
      </p:nvGrpSpPr>
      <p:grpSpPr>
        <a:xfrm>
          <a:off x="0" y="0"/>
          <a: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71"/>
        <p:cNvGrpSpPr/>
        <p:nvPr/>
      </p:nvGrpSpPr>
      <p:grpSpPr>
        <a:xfrm>
          <a:off x="0" y="0"/>
          <a: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78"/>
        <p:cNvGrpSpPr/>
        <p:nvPr/>
      </p:nvGrpSpPr>
      <p:grpSpPr>
        <a:xfrm>
          <a:off x="0" y="0"/>
          <a: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78"/>
        <p:cNvGrpSpPr/>
        <p:nvPr/>
      </p:nvGrpSpPr>
      <p:grpSpPr>
        <a:xfrm>
          <a:off x="0" y="0"/>
          <a: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01800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20821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74631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52029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31152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42165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21255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48628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82526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83991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36893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678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03328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92437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67067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9314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64495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83782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36672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18"/>
        <p:cNvGrpSpPr/>
        <p:nvPr/>
      </p:nvGrpSpPr>
      <p:grpSpPr>
        <a:xfrm>
          <a:off x="0" y="0"/>
          <a: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59266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449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232112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71192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44214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099773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80823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74828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428902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42985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92430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44981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196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015117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68762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224030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036342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09795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18"/>
        <p:cNvGrpSpPr/>
        <p:nvPr/>
      </p:nvGrpSpPr>
      <p:grpSpPr>
        <a:xfrm>
          <a:off x="0" y="0"/>
          <a: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14642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37513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090660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370227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2222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939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870849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94089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261794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778383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37981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217747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1066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369208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2854188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98641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091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157616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46"/>
        <p:cNvGrpSpPr/>
        <p:nvPr/>
      </p:nvGrpSpPr>
      <p:grpSpPr>
        <a:xfrm>
          <a:off x="0" y="0"/>
          <a: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263873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129405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12424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043774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9495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40868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031053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178442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311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64"/>
        <p:cNvGrpSpPr/>
        <p:nvPr/>
      </p:nvGrpSpPr>
      <p:grpSpPr>
        <a:xfrm>
          <a:off x="0" y="0"/>
          <a: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313448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224342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77"/>
        <p:cNvGrpSpPr/>
        <p:nvPr/>
      </p:nvGrpSpPr>
      <p:grpSpPr>
        <a:xfrm>
          <a:off x="0" y="0"/>
          <a: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50"/>
        <p:cNvGrpSpPr/>
        <p:nvPr/>
      </p:nvGrpSpPr>
      <p:grpSpPr>
        <a:xfrm>
          <a:off x="0" y="0"/>
          <a: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64"/>
        <p:cNvGrpSpPr/>
        <p:nvPr/>
      </p:nvGrpSpPr>
      <p:grpSpPr>
        <a:xfrm>
          <a:off x="0" y="0"/>
          <a: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71"/>
        <p:cNvGrpSpPr/>
        <p:nvPr/>
      </p:nvGrpSpPr>
      <p:grpSpPr>
        <a:xfrm>
          <a:off x="0" y="0"/>
          <a: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78"/>
        <p:cNvGrpSpPr/>
        <p:nvPr/>
      </p:nvGrpSpPr>
      <p:grpSpPr>
        <a:xfrm>
          <a:off x="0" y="0"/>
          <a: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78"/>
        <p:cNvGrpSpPr/>
        <p:nvPr/>
      </p:nvGrpSpPr>
      <p:grpSpPr>
        <a:xfrm>
          <a:off x="0" y="0"/>
          <a: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847104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835598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18"/>
        <p:cNvGrpSpPr/>
        <p:nvPr/>
      </p:nvGrpSpPr>
      <p:grpSpPr>
        <a:xfrm>
          <a:off x="0" y="0"/>
          <a: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61979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274618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117276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17301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998466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87046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993557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38824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87917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746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87037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326428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46"/>
        <p:cNvGrpSpPr/>
        <p:nvPr/>
      </p:nvGrpSpPr>
      <p:grpSpPr>
        <a:xfrm>
          <a:off x="0" y="0"/>
          <a: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125490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658426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051728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879172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5264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035503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18"/>
        <p:cNvGrpSpPr/>
        <p:nvPr/>
      </p:nvGrpSpPr>
      <p:grpSpPr>
        <a:xfrm>
          <a:off x="0" y="0"/>
          <a: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215809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623867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327065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108052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073577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46"/>
        <p:cNvGrpSpPr/>
        <p:nvPr/>
      </p:nvGrpSpPr>
      <p:grpSpPr>
        <a:xfrm>
          <a:off x="0" y="0"/>
          <a: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301944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665355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095843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46"/>
        <p:cNvGrpSpPr/>
        <p:nvPr/>
      </p:nvGrpSpPr>
      <p:grpSpPr>
        <a:xfrm>
          <a:off x="0" y="0"/>
          <a: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31089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151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754684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346143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072257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77"/>
        <p:cNvGrpSpPr/>
        <p:nvPr/>
      </p:nvGrpSpPr>
      <p:grpSpPr>
        <a:xfrm>
          <a:off x="0" y="0"/>
          <a: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6957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3967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7083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5410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286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71"/>
        <p:cNvGrpSpPr/>
        <p:nvPr/>
      </p:nvGrpSpPr>
      <p:grpSpPr>
        <a:xfrm>
          <a:off x="0" y="0"/>
          <a: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693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412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1937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0692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46"/>
        <p:cNvGrpSpPr/>
        <p:nvPr/>
      </p:nvGrpSpPr>
      <p:grpSpPr>
        <a:xfrm>
          <a:off x="0" y="0"/>
          <a: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8520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300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3880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142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309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78"/>
        <p:cNvGrpSpPr/>
        <p:nvPr/>
      </p:nvGrpSpPr>
      <p:grpSpPr>
        <a:xfrm>
          <a:off x="0" y="0"/>
          <a: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2781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46"/>
        <p:cNvGrpSpPr/>
        <p:nvPr/>
      </p:nvGrpSpPr>
      <p:grpSpPr>
        <a:xfrm>
          <a:off x="0" y="0"/>
          <a: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8414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3418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29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6526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26755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2308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6747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8828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135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78"/>
        <p:cNvGrpSpPr/>
        <p:nvPr/>
      </p:nvGrpSpPr>
      <p:grpSpPr>
        <a:xfrm>
          <a:off x="0" y="0"/>
          <a: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4569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0424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46"/>
        <p:cNvGrpSpPr/>
        <p:nvPr/>
      </p:nvGrpSpPr>
      <p:grpSpPr>
        <a:xfrm>
          <a:off x="0" y="0"/>
          <a: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16815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5969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8887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9732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1051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4511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0541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6474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8139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218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2857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77"/>
        <p:cNvGrpSpPr/>
        <p:nvPr/>
      </p:nvGrpSpPr>
      <p:grpSpPr>
        <a:xfrm>
          <a:off x="0" y="0"/>
          <a: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63"/>
        <p:cNvGrpSpPr/>
        <p:nvPr/>
      </p:nvGrpSpPr>
      <p:grpSpPr>
        <a:xfrm>
          <a:off x="0" y="0"/>
          <a: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50"/>
        <p:cNvGrpSpPr/>
        <p:nvPr/>
      </p:nvGrpSpPr>
      <p:grpSpPr>
        <a:xfrm>
          <a:off x="0" y="0"/>
          <a: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64"/>
        <p:cNvGrpSpPr/>
        <p:nvPr/>
      </p:nvGrpSpPr>
      <p:grpSpPr>
        <a:xfrm>
          <a:off x="0" y="0"/>
          <a: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71"/>
        <p:cNvGrpSpPr/>
        <p:nvPr/>
      </p:nvGrpSpPr>
      <p:grpSpPr>
        <a:xfrm>
          <a:off x="0" y="0"/>
          <a: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78"/>
        <p:cNvGrpSpPr/>
        <p:nvPr/>
      </p:nvGrpSpPr>
      <p:grpSpPr>
        <a:xfrm>
          <a:off x="0" y="0"/>
          <a: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78"/>
        <p:cNvGrpSpPr/>
        <p:nvPr/>
      </p:nvGrpSpPr>
      <p:grpSpPr>
        <a:xfrm>
          <a:off x="0" y="0"/>
          <a: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84710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78"/>
        <p:cNvGrpSpPr/>
        <p:nvPr/>
      </p:nvGrpSpPr>
      <p:grpSpPr>
        <a:xfrm>
          <a:off x="0" y="0"/>
          <a: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174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89703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3161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67236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67101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01772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561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7386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386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55242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0399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6424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01964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27018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2482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32642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18"/>
        <p:cNvGrpSpPr/>
        <p:nvPr/>
      </p:nvGrpSpPr>
      <p:grpSpPr>
        <a:xfrm>
          <a:off x="0" y="0"/>
          <a: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09286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832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199"/>
        <p:cNvGrpSpPr/>
        <p:nvPr/>
      </p:nvGrpSpPr>
      <p:grpSpPr>
        <a:xfrm>
          <a:off x="0" y="0"/>
          <a: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57158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21654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0301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93658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82917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10263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43442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89293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62386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46"/>
        <p:cNvGrpSpPr/>
        <p:nvPr/>
      </p:nvGrpSpPr>
      <p:grpSpPr>
        <a:xfrm>
          <a:off x="0" y="0"/>
          <a: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 name="">
    <p:spTree>
      <p:nvGrpSpPr>
        <p:cNvPr id="1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301944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2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2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2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2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3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3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3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3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3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3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3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3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3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3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4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4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4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4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4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image" Target="../media/image1.png" /><Relationship Id="rId13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slideLayout" Target="../slideLayouts/slideLayout21.xml" /><Relationship Id="rId11" Type="http://schemas.openxmlformats.org/officeDocument/2006/relationships/slideLayout" Target="../slideLayouts/slideLayout22.xml" /><Relationship Id="rId12" Type="http://schemas.openxmlformats.org/officeDocument/2006/relationships/image" Target="../media/image1.png" /><Relationship Id="rId13" Type="http://schemas.openxmlformats.org/officeDocument/2006/relationships/theme" Target="../theme/theme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slideLayout" Target="../slideLayouts/slideLayout17.xml" /><Relationship Id="rId7" Type="http://schemas.openxmlformats.org/officeDocument/2006/relationships/slideLayout" Target="../slideLayouts/slideLayout18.xml" /><Relationship Id="rId8" Type="http://schemas.openxmlformats.org/officeDocument/2006/relationships/slideLayout" Target="../slideLayouts/slideLayout19.xml" /><Relationship Id="rId9" Type="http://schemas.openxmlformats.org/officeDocument/2006/relationships/slideLayout" Target="../slideLayouts/slideLayout20.xml" /></Relationships>
</file>

<file path=ppt/slideMasters/_rels/slideMaster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10" Type="http://schemas.openxmlformats.org/officeDocument/2006/relationships/slideLayout" Target="../slideLayouts/slideLayout32.xml" /><Relationship Id="rId11" Type="http://schemas.openxmlformats.org/officeDocument/2006/relationships/slideLayout" Target="../slideLayouts/slideLayout33.xml" /><Relationship Id="rId12" Type="http://schemas.openxmlformats.org/officeDocument/2006/relationships/image" Target="../media/image1.png" /><Relationship Id="rId13" Type="http://schemas.openxmlformats.org/officeDocument/2006/relationships/theme" Target="../theme/theme3.xml" /><Relationship Id="rId2" Type="http://schemas.openxmlformats.org/officeDocument/2006/relationships/slideLayout" Target="../slideLayouts/slideLayout24.xml" /><Relationship Id="rId3" Type="http://schemas.openxmlformats.org/officeDocument/2006/relationships/slideLayout" Target="../slideLayouts/slideLayout25.xml" /><Relationship Id="rId4" Type="http://schemas.openxmlformats.org/officeDocument/2006/relationships/slideLayout" Target="../slideLayouts/slideLayout26.xml" /><Relationship Id="rId5" Type="http://schemas.openxmlformats.org/officeDocument/2006/relationships/slideLayout" Target="../slideLayouts/slideLayout27.xml" /><Relationship Id="rId6" Type="http://schemas.openxmlformats.org/officeDocument/2006/relationships/slideLayout" Target="../slideLayouts/slideLayout28.xml" /><Relationship Id="rId7" Type="http://schemas.openxmlformats.org/officeDocument/2006/relationships/slideLayout" Target="../slideLayouts/slideLayout29.xml" /><Relationship Id="rId8" Type="http://schemas.openxmlformats.org/officeDocument/2006/relationships/slideLayout" Target="../slideLayouts/slideLayout30.xml" /><Relationship Id="rId9" Type="http://schemas.openxmlformats.org/officeDocument/2006/relationships/slideLayout" Target="../slideLayouts/slideLayout31.xml" /></Relationships>
</file>

<file path=ppt/slideMasters/_rels/slideMaster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10" Type="http://schemas.openxmlformats.org/officeDocument/2006/relationships/slideLayout" Target="../slideLayouts/slideLayout43.xml" /><Relationship Id="rId11" Type="http://schemas.openxmlformats.org/officeDocument/2006/relationships/slideLayout" Target="../slideLayouts/slideLayout44.xml" /><Relationship Id="rId12" Type="http://schemas.openxmlformats.org/officeDocument/2006/relationships/image" Target="../media/image1.png" /><Relationship Id="rId13" Type="http://schemas.openxmlformats.org/officeDocument/2006/relationships/theme" Target="../theme/theme4.xml" /><Relationship Id="rId2" Type="http://schemas.openxmlformats.org/officeDocument/2006/relationships/slideLayout" Target="../slideLayouts/slideLayout35.xml" /><Relationship Id="rId3" Type="http://schemas.openxmlformats.org/officeDocument/2006/relationships/slideLayout" Target="../slideLayouts/slideLayout36.xml" /><Relationship Id="rId4" Type="http://schemas.openxmlformats.org/officeDocument/2006/relationships/slideLayout" Target="../slideLayouts/slideLayout37.xml" /><Relationship Id="rId5" Type="http://schemas.openxmlformats.org/officeDocument/2006/relationships/slideLayout" Target="../slideLayouts/slideLayout38.xml" /><Relationship Id="rId6" Type="http://schemas.openxmlformats.org/officeDocument/2006/relationships/slideLayout" Target="../slideLayouts/slideLayout39.xml" /><Relationship Id="rId7" Type="http://schemas.openxmlformats.org/officeDocument/2006/relationships/slideLayout" Target="../slideLayouts/slideLayout40.xml" /><Relationship Id="rId8" Type="http://schemas.openxmlformats.org/officeDocument/2006/relationships/slideLayout" Target="../slideLayouts/slideLayout41.xml" /><Relationship Id="rId9" Type="http://schemas.openxmlformats.org/officeDocument/2006/relationships/slideLayout" Target="../slideLayouts/slideLayout4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timing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timing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iming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2.png" /><Relationship Id="rId4" Type="http://schemas.openxmlformats.org/officeDocument/2006/relationships/image" Target="../media/image3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0.xml" /></Relationships>
</file>

<file path=ppt/slides/_rels/slide10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00.xml" /></Relationships>
</file>

<file path=ppt/slides/_rels/slide10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01.xml" /></Relationships>
</file>

<file path=ppt/slides/_rels/slide10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02.xml" /></Relationships>
</file>

<file path=ppt/slides/_rels/slide10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03.xml" /></Relationships>
</file>

<file path=ppt/slides/_rels/slide10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04.xml" /><Relationship Id="rId3" Type="http://schemas.openxmlformats.org/officeDocument/2006/relationships/image" Target="../media/image44.png" /></Relationships>
</file>

<file path=ppt/slides/_rels/slide10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05.xml" /><Relationship Id="rId3" Type="http://schemas.openxmlformats.org/officeDocument/2006/relationships/image" Target="../media/image45.png" /></Relationships>
</file>

<file path=ppt/slides/_rels/slide10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06.xml" /></Relationships>
</file>

<file path=ppt/slides/_rels/slide10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07.xml" /><Relationship Id="rId3" Type="http://schemas.openxmlformats.org/officeDocument/2006/relationships/image" Target="../media/image46.png" /></Relationships>
</file>

<file path=ppt/slides/_rels/slide10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08.xml" /></Relationships>
</file>

<file path=ppt/slides/_rels/slide10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09.xml" /><Relationship Id="rId3" Type="http://schemas.openxmlformats.org/officeDocument/2006/relationships/image" Target="../media/image47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1.xml" /></Relationships>
</file>

<file path=ppt/slides/_rels/slide1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10.xml" /></Relationships>
</file>

<file path=ppt/slides/_rels/slide1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11.xml" /><Relationship Id="rId3" Type="http://schemas.openxmlformats.org/officeDocument/2006/relationships/image" Target="../media/image4.png" /></Relationships>
</file>

<file path=ppt/slides/_rels/slide1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12.xml" /><Relationship Id="rId3" Type="http://schemas.openxmlformats.org/officeDocument/2006/relationships/image" Target="../media/image48.png" /></Relationships>
</file>

<file path=ppt/slides/_rels/slide1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13.xml" /></Relationships>
</file>

<file path=ppt/slides/_rels/slide1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14.xml" /><Relationship Id="rId3" Type="http://schemas.openxmlformats.org/officeDocument/2006/relationships/image" Target="../media/image49.png" /></Relationships>
</file>

<file path=ppt/slides/_rels/slide1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15.xml" /><Relationship Id="rId3" Type="http://schemas.openxmlformats.org/officeDocument/2006/relationships/hyperlink" Target="https://www.virtualbox.org/wiki/Downloads" TargetMode="External" /></Relationships>
</file>

<file path=ppt/slides/_rels/slide1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16.xml" /><Relationship Id="rId3" Type="http://schemas.openxmlformats.org/officeDocument/2006/relationships/image" Target="../media/image4.png" /></Relationships>
</file>

<file path=ppt/slides/_rels/slide1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17.xml" /><Relationship Id="rId3" Type="http://schemas.openxmlformats.org/officeDocument/2006/relationships/image" Target="../media/image48.png" /><Relationship Id="rId4" Type="http://schemas.openxmlformats.org/officeDocument/2006/relationships/image" Target="../media/image50.jpeg" /></Relationships>
</file>

<file path=ppt/slides/_rels/slide1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18.xml" /></Relationships>
</file>

<file path=ppt/slides/_rels/slide1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19.xml" /><Relationship Id="rId3" Type="http://schemas.openxmlformats.org/officeDocument/2006/relationships/image" Target="../media/image4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2.xml" /></Relationships>
</file>

<file path=ppt/slides/_rels/slide1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20.xml" /><Relationship Id="rId3" Type="http://schemas.openxmlformats.org/officeDocument/2006/relationships/image" Target="../media/image48.png" /><Relationship Id="rId4" Type="http://schemas.openxmlformats.org/officeDocument/2006/relationships/image" Target="../media/image51.png" /></Relationships>
</file>

<file path=ppt/slides/_rels/slide1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21.xml" /></Relationships>
</file>

<file path=ppt/slides/_rels/slide1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22.xml" /><Relationship Id="rId3" Type="http://schemas.openxmlformats.org/officeDocument/2006/relationships/image" Target="../media/image4.png" /></Relationships>
</file>

<file path=ppt/slides/_rels/slide1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23.xml" /><Relationship Id="rId3" Type="http://schemas.openxmlformats.org/officeDocument/2006/relationships/image" Target="../media/image48.png" /><Relationship Id="rId4" Type="http://schemas.openxmlformats.org/officeDocument/2006/relationships/image" Target="../media/image52.png" /></Relationships>
</file>

<file path=ppt/slides/_rels/slide1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24.xml" /></Relationships>
</file>

<file path=ppt/slides/_rels/slide1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25.xml" /><Relationship Id="rId3" Type="http://schemas.openxmlformats.org/officeDocument/2006/relationships/image" Target="../media/image4.png" /></Relationships>
</file>

<file path=ppt/slides/_rels/slide1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26.xml" /><Relationship Id="rId3" Type="http://schemas.openxmlformats.org/officeDocument/2006/relationships/image" Target="../media/image48.png" /><Relationship Id="rId4" Type="http://schemas.openxmlformats.org/officeDocument/2006/relationships/image" Target="../media/image53.jpeg" /></Relationships>
</file>

<file path=ppt/slides/_rels/slide1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27.xml" /></Relationships>
</file>

<file path=ppt/slides/_rels/slide1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28.xml" /><Relationship Id="rId3" Type="http://schemas.openxmlformats.org/officeDocument/2006/relationships/image" Target="../media/image53.jpeg" /></Relationships>
</file>

<file path=ppt/slides/_rels/slide1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29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3.xml" /></Relationships>
</file>

<file path=ppt/slides/_rels/slide1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30.xml" /></Relationships>
</file>

<file path=ppt/slides/_rels/slide1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31.xml" /><Relationship Id="rId3" Type="http://schemas.openxmlformats.org/officeDocument/2006/relationships/hyperlink" Target="https://discord.com/invite/gFKWUdTkaj" TargetMode="External" /><Relationship Id="rId4" Type="http://schemas.openxmlformats.org/officeDocument/2006/relationships/image" Target="../media/image31.png" /><Relationship Id="rId5" Type="http://schemas.openxmlformats.org/officeDocument/2006/relationships/image" Target="../media/image4.png" /></Relationships>
</file>

<file path=ppt/slides/_rels/slide1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32.xml" /><Relationship Id="rId3" Type="http://schemas.openxmlformats.org/officeDocument/2006/relationships/hyperlink" Target="https://nvd.nist.gov/vuln-metrics/cvss" TargetMode="External" /></Relationships>
</file>

<file path=ppt/slides/_rels/slide1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33.xml" /><Relationship Id="rId3" Type="http://schemas.openxmlformats.org/officeDocument/2006/relationships/image" Target="../media/image2.png" /><Relationship Id="rId4" Type="http://schemas.openxmlformats.org/officeDocument/2006/relationships/image" Target="../media/image3.png" /></Relationships>
</file>

<file path=ppt/slides/_rels/slide1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34.xml" /></Relationships>
</file>

<file path=ppt/slides/_rels/slide1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35.xml" /></Relationships>
</file>

<file path=ppt/slides/_rels/slide1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36.xml" /></Relationships>
</file>

<file path=ppt/slides/_rels/slide1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37.xml" /></Relationships>
</file>

<file path=ppt/slides/_rels/slide1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38.xml" /><Relationship Id="rId3" Type="http://schemas.openxmlformats.org/officeDocument/2006/relationships/image" Target="../media/image4.png" /></Relationships>
</file>

<file path=ppt/slides/_rels/slide1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39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7.png" /></Relationships>
</file>

<file path=ppt/slides/_rels/slide1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40.xml" /><Relationship Id="rId3" Type="http://schemas.openxmlformats.org/officeDocument/2006/relationships/image" Target="../media/image54.jpeg" /></Relationships>
</file>

<file path=ppt/slides/_rels/slide1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41.xml" /><Relationship Id="rId3" Type="http://schemas.openxmlformats.org/officeDocument/2006/relationships/image" Target="../media/image55.png" /></Relationships>
</file>

<file path=ppt/slides/_rels/slide1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42.xml" /></Relationships>
</file>

<file path=ppt/slides/_rels/slide1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43.xml" /></Relationships>
</file>

<file path=ppt/slides/_rels/slide1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44.xml" /><Relationship Id="rId3" Type="http://schemas.openxmlformats.org/officeDocument/2006/relationships/image" Target="../media/image56.png" /></Relationships>
</file>

<file path=ppt/slides/_rels/slide1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45.xml" /><Relationship Id="rId3" Type="http://schemas.openxmlformats.org/officeDocument/2006/relationships/image" Target="../media/image57.png" /></Relationships>
</file>

<file path=ppt/slides/_rels/slide1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46.xml" /></Relationships>
</file>

<file path=ppt/slides/_rels/slide1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47.xml" /></Relationships>
</file>

<file path=ppt/slides/_rels/slide1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48.xml" /><Relationship Id="rId3" Type="http://schemas.openxmlformats.org/officeDocument/2006/relationships/image" Target="../media/image58.jpeg" /></Relationships>
</file>

<file path=ppt/slides/_rels/slide1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49.xml" /><Relationship Id="rId3" Type="http://schemas.openxmlformats.org/officeDocument/2006/relationships/image" Target="../media/image59.jpe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8.png" /></Relationships>
</file>

<file path=ppt/slides/_rels/slide1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50.xml" /><Relationship Id="rId3" Type="http://schemas.openxmlformats.org/officeDocument/2006/relationships/image" Target="../media/image60.jpeg" /></Relationships>
</file>

<file path=ppt/slides/_rels/slide1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51.xml" /><Relationship Id="rId3" Type="http://schemas.openxmlformats.org/officeDocument/2006/relationships/image" Target="../media/image61.jpeg" /></Relationships>
</file>

<file path=ppt/slides/_rels/slide1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52.xml" /></Relationships>
</file>

<file path=ppt/slides/_rels/slide1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53.xml" /></Relationships>
</file>

<file path=ppt/slides/_rels/slide1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54.xml" /></Relationships>
</file>

<file path=ppt/slides/_rels/slide1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55.xml" /></Relationships>
</file>

<file path=ppt/slides/_rels/slide1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56.xml" /><Relationship Id="rId3" Type="http://schemas.openxmlformats.org/officeDocument/2006/relationships/image" Target="../media/image4.png" /></Relationships>
</file>

<file path=ppt/slides/_rels/slide1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57.xml" /><Relationship Id="rId3" Type="http://schemas.openxmlformats.org/officeDocument/2006/relationships/image" Target="../media/image55.png" /></Relationships>
</file>

<file path=ppt/slides/_rels/slide1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58.xml" /><Relationship Id="rId3" Type="http://schemas.openxmlformats.org/officeDocument/2006/relationships/image" Target="../media/image62.jpeg" /></Relationships>
</file>

<file path=ppt/slides/_rels/slide1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59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9.jpeg" /></Relationships>
</file>

<file path=ppt/slides/_rels/slide1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60.xml" /></Relationships>
</file>

<file path=ppt/slides/_rels/slide1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61.xml" /></Relationships>
</file>

<file path=ppt/slides/_rels/slide1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62.xml" /></Relationships>
</file>

<file path=ppt/slides/_rels/slide1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63.xml" /><Relationship Id="rId3" Type="http://schemas.openxmlformats.org/officeDocument/2006/relationships/image" Target="../media/image63.png" /></Relationships>
</file>

<file path=ppt/slides/_rels/slide1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64.xml" /><Relationship Id="rId3" Type="http://schemas.openxmlformats.org/officeDocument/2006/relationships/image" Target="../media/image64.png" /></Relationships>
</file>

<file path=ppt/slides/_rels/slide1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65.xml" /></Relationships>
</file>

<file path=ppt/slides/_rels/slide1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66.xml" /><Relationship Id="rId3" Type="http://schemas.openxmlformats.org/officeDocument/2006/relationships/image" Target="../media/image65.png" /></Relationships>
</file>

<file path=ppt/slides/_rels/slide1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67.xml" /></Relationships>
</file>

<file path=ppt/slides/_rels/slide1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68.xml" /><Relationship Id="rId3" Type="http://schemas.openxmlformats.org/officeDocument/2006/relationships/image" Target="../media/image63.png" /></Relationships>
</file>

<file path=ppt/slides/_rels/slide1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69.xm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10.jpeg" /></Relationships>
</file>

<file path=ppt/slides/_rels/slide17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70.xml" /></Relationships>
</file>

<file path=ppt/slides/_rels/slide17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71.xml" /></Relationships>
</file>

<file path=ppt/slides/_rels/slide17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72.xml" /><Relationship Id="rId3" Type="http://schemas.openxmlformats.org/officeDocument/2006/relationships/image" Target="../media/image66.png" /></Relationships>
</file>

<file path=ppt/slides/_rels/slide17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73.xml" /></Relationships>
</file>

<file path=ppt/slides/_rels/slide17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74.xml" /><Relationship Id="rId3" Type="http://schemas.openxmlformats.org/officeDocument/2006/relationships/image" Target="../media/image4.png" /></Relationships>
</file>

<file path=ppt/slides/_rels/slide17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75.xml" /><Relationship Id="rId3" Type="http://schemas.openxmlformats.org/officeDocument/2006/relationships/image" Target="../media/image67.png" /></Relationships>
</file>

<file path=ppt/slides/_rels/slide17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76.xml" /><Relationship Id="rId3" Type="http://schemas.openxmlformats.org/officeDocument/2006/relationships/image" Target="../media/image68.png" /></Relationships>
</file>

<file path=ppt/slides/_rels/slide17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77.xml" /></Relationships>
</file>

<file path=ppt/slides/_rels/slide17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78.xml" /></Relationships>
</file>

<file path=ppt/slides/_rels/slide17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79.xml" /><Relationship Id="rId3" Type="http://schemas.openxmlformats.org/officeDocument/2006/relationships/image" Target="../media/image69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11.png" /></Relationships>
</file>

<file path=ppt/slides/_rels/slide18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80.xml" /></Relationships>
</file>

<file path=ppt/slides/_rels/slide18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81.xml" /><Relationship Id="rId3" Type="http://schemas.openxmlformats.org/officeDocument/2006/relationships/image" Target="../media/image70.jpeg" /></Relationships>
</file>

<file path=ppt/slides/_rels/slide18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82.xml" /></Relationships>
</file>

<file path=ppt/slides/_rels/slide18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83.xml" /></Relationships>
</file>

<file path=ppt/slides/_rels/slide18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84.xml" /></Relationships>
</file>

<file path=ppt/slides/_rels/slide18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85.xml" /><Relationship Id="rId3" Type="http://schemas.openxmlformats.org/officeDocument/2006/relationships/image" Target="../media/image71.jpeg" /></Relationships>
</file>

<file path=ppt/slides/_rels/slide18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86.xml" /><Relationship Id="rId3" Type="http://schemas.openxmlformats.org/officeDocument/2006/relationships/image" Target="../media/image72.png" /></Relationships>
</file>

<file path=ppt/slides/_rels/slide18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87.xml" /><Relationship Id="rId3" Type="http://schemas.openxmlformats.org/officeDocument/2006/relationships/image" Target="../media/image73.png" /></Relationships>
</file>

<file path=ppt/slides/_rels/slide18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88.xml" /></Relationships>
</file>

<file path=ppt/slides/_rels/slide18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89.xml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12.png" /></Relationships>
</file>

<file path=ppt/slides/_rels/slide19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90.xml" /><Relationship Id="rId3" Type="http://schemas.openxmlformats.org/officeDocument/2006/relationships/image" Target="../media/image4.png" /></Relationships>
</file>

<file path=ppt/slides/_rels/slide19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91.xml" /></Relationships>
</file>

<file path=ppt/slides/_rels/slide19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92.xml" /><Relationship Id="rId3" Type="http://schemas.openxmlformats.org/officeDocument/2006/relationships/image" Target="../media/image74.jpeg" /></Relationships>
</file>

<file path=ppt/slides/_rels/slide19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93.xml" /></Relationships>
</file>

<file path=ppt/slides/_rels/slide19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94.xml" /></Relationships>
</file>

<file path=ppt/slides/_rels/slide19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95.xml" /><Relationship Id="rId3" Type="http://schemas.openxmlformats.org/officeDocument/2006/relationships/image" Target="../media/image75.png" /></Relationships>
</file>

<file path=ppt/slides/_rels/slide19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96.xml" /></Relationships>
</file>

<file path=ppt/slides/_rels/slide19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97.xml" /></Relationships>
</file>

<file path=ppt/slides/_rels/slide19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98.xml" /><Relationship Id="rId3" Type="http://schemas.openxmlformats.org/officeDocument/2006/relationships/image" Target="../media/image76.png" /></Relationships>
</file>

<file path=ppt/slides/_rels/slide19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99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2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20.xml" /></Relationships>
</file>

<file path=ppt/slides/_rels/slide20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200.xml" /></Relationships>
</file>

<file path=ppt/slides/_rels/slide20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201.xml" /><Relationship Id="rId3" Type="http://schemas.openxmlformats.org/officeDocument/2006/relationships/hyperlink" Target="https://discord.com/invite/gFKWUdTkaj" TargetMode="External" /><Relationship Id="rId4" Type="http://schemas.openxmlformats.org/officeDocument/2006/relationships/image" Target="../media/image31.png" /><Relationship Id="rId5" Type="http://schemas.openxmlformats.org/officeDocument/2006/relationships/image" Target="../media/image4.png" /></Relationships>
</file>

<file path=ppt/slides/_rels/slide20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02.xml" /><Relationship Id="rId3" Type="http://schemas.openxmlformats.org/officeDocument/2006/relationships/image" Target="../media/image2.png" /><Relationship Id="rId4" Type="http://schemas.openxmlformats.org/officeDocument/2006/relationships/image" Target="../media/image3.png" /></Relationships>
</file>

<file path=ppt/slides/_rels/slide20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03.xml" /></Relationships>
</file>

<file path=ppt/slides/_rels/slide20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04.xml" /></Relationships>
</file>

<file path=ppt/slides/_rels/slide20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05.xml" /></Relationships>
</file>

<file path=ppt/slides/_rels/slide20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06.xml" /></Relationships>
</file>

<file path=ppt/slides/_rels/slide20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07.xml" /><Relationship Id="rId3" Type="http://schemas.openxmlformats.org/officeDocument/2006/relationships/image" Target="../media/image4.png" /></Relationships>
</file>

<file path=ppt/slides/_rels/slide20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08.xml" /><Relationship Id="rId3" Type="http://schemas.openxmlformats.org/officeDocument/2006/relationships/image" Target="../media/image77.jpeg" /></Relationships>
</file>

<file path=ppt/slides/_rels/slide20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09.xml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21.xml" /><Relationship Id="rId3" Type="http://schemas.openxmlformats.org/officeDocument/2006/relationships/image" Target="../media/image4.png" /></Relationships>
</file>

<file path=ppt/slides/_rels/slide2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10.xml" /><Relationship Id="rId3" Type="http://schemas.openxmlformats.org/officeDocument/2006/relationships/image" Target="../media/image78.jpeg" /></Relationships>
</file>

<file path=ppt/slides/_rels/slide2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11.xml" /></Relationships>
</file>

<file path=ppt/slides/_rels/slide2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12.xml" /></Relationships>
</file>

<file path=ppt/slides/_rels/slide2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13.xml" /></Relationships>
</file>

<file path=ppt/slides/_rels/slide2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14.xml" /><Relationship Id="rId3" Type="http://schemas.openxmlformats.org/officeDocument/2006/relationships/image" Target="../media/image79.png" /></Relationships>
</file>

<file path=ppt/slides/_rels/slide2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15.xml" /></Relationships>
</file>

<file path=ppt/slides/_rels/slide2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16.xml" /></Relationships>
</file>

<file path=ppt/slides/_rels/slide2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17.xml" /></Relationships>
</file>

<file path=ppt/slides/_rels/slide2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18.xml" /></Relationships>
</file>

<file path=ppt/slides/_rels/slide2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19.xml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22.xml" /><Relationship Id="rId3" Type="http://schemas.openxmlformats.org/officeDocument/2006/relationships/image" Target="../media/image13.png" /></Relationships>
</file>

<file path=ppt/slides/_rels/slide2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20.xml" /></Relationships>
</file>

<file path=ppt/slides/_rels/slide2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21.xml" /></Relationships>
</file>

<file path=ppt/slides/_rels/slide2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22.xml" /><Relationship Id="rId3" Type="http://schemas.openxmlformats.org/officeDocument/2006/relationships/image" Target="../media/image4.png" /></Relationships>
</file>

<file path=ppt/slides/_rels/slide2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23.xml" /></Relationships>
</file>

<file path=ppt/slides/_rels/slide2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24.xml" /></Relationships>
</file>

<file path=ppt/slides/_rels/slide2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25.xml" /><Relationship Id="rId3" Type="http://schemas.openxmlformats.org/officeDocument/2006/relationships/image" Target="../media/image80.png" /></Relationships>
</file>

<file path=ppt/slides/_rels/slide2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26.xml" /><Relationship Id="rId3" Type="http://schemas.openxmlformats.org/officeDocument/2006/relationships/hyperlink" Target="https://www.torproject.org/download/" TargetMode="External" /></Relationships>
</file>

<file path=ppt/slides/_rels/slide2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27.xml" /></Relationships>
</file>

<file path=ppt/slides/_rels/slide2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28.xml" /><Relationship Id="rId3" Type="http://schemas.openxmlformats.org/officeDocument/2006/relationships/image" Target="../media/image4.png" /></Relationships>
</file>

<file path=ppt/slides/_rels/slide2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29.xml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23.xml" /></Relationships>
</file>

<file path=ppt/slides/_rels/slide2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30.xml" /><Relationship Id="rId3" Type="http://schemas.openxmlformats.org/officeDocument/2006/relationships/image" Target="../media/image81.jpeg" /></Relationships>
</file>

<file path=ppt/slides/_rels/slide2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31.xml" /><Relationship Id="rId3" Type="http://schemas.openxmlformats.org/officeDocument/2006/relationships/image" Target="../media/image82.jpeg" /></Relationships>
</file>

<file path=ppt/slides/_rels/slide2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32.xml" /><Relationship Id="rId3" Type="http://schemas.openxmlformats.org/officeDocument/2006/relationships/image" Target="../media/image81.jpeg" /><Relationship Id="rId4" Type="http://schemas.openxmlformats.org/officeDocument/2006/relationships/hyperlink" Target="https://tails.boum.org/index.pt.html" TargetMode="External" /></Relationships>
</file>

<file path=ppt/slides/_rels/slide2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33.xml" /></Relationships>
</file>

<file path=ppt/slides/_rels/slide2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34.xml" /><Relationship Id="rId3" Type="http://schemas.openxmlformats.org/officeDocument/2006/relationships/image" Target="../media/image4.png" /></Relationships>
</file>

<file path=ppt/slides/_rels/slide2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35.xml" /><Relationship Id="rId3" Type="http://schemas.openxmlformats.org/officeDocument/2006/relationships/image" Target="../media/image83.png" /></Relationships>
</file>

<file path=ppt/slides/_rels/slide2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36.xml" /><Relationship Id="rId3" Type="http://schemas.openxmlformats.org/officeDocument/2006/relationships/image" Target="../media/image84.png" /></Relationships>
</file>

<file path=ppt/slides/_rels/slide2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37.xml" /><Relationship Id="rId3" Type="http://schemas.openxmlformats.org/officeDocument/2006/relationships/hyperlink" Target="https://windscribe.com/" TargetMode="External" /></Relationships>
</file>

<file path=ppt/slides/_rels/slide2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38.xml" /><Relationship Id="rId3" Type="http://schemas.openxmlformats.org/officeDocument/2006/relationships/image" Target="../media/image4.png" /></Relationships>
</file>

<file path=ppt/slides/_rels/slide2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39.xml" /><Relationship Id="rId3" Type="http://schemas.openxmlformats.org/officeDocument/2006/relationships/image" Target="../media/image85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24.xml" /></Relationships>
</file>

<file path=ppt/slides/_rels/slide2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40.xml" /><Relationship Id="rId3" Type="http://schemas.openxmlformats.org/officeDocument/2006/relationships/image" Target="../media/image86.png" /></Relationships>
</file>

<file path=ppt/slides/_rels/slide2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41.xml" /><Relationship Id="rId3" Type="http://schemas.openxmlformats.org/officeDocument/2006/relationships/hyperlink" Target="http://free-proxy.cz/en/" TargetMode="External" /></Relationships>
</file>

<file path=ppt/slides/_rels/slide2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242.xml" /><Relationship Id="rId3" Type="http://schemas.openxmlformats.org/officeDocument/2006/relationships/hyperlink" Target="https://discord.com/invite/gFKWUdTkaj" TargetMode="External" /><Relationship Id="rId4" Type="http://schemas.openxmlformats.org/officeDocument/2006/relationships/image" Target="../media/image31.png" /><Relationship Id="rId5" Type="http://schemas.openxmlformats.org/officeDocument/2006/relationships/image" Target="../media/image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25.xml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26.xml" /><Relationship Id="rId3" Type="http://schemas.openxmlformats.org/officeDocument/2006/relationships/image" Target="../media/image14.jpe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27.xml" /><Relationship Id="rId3" Type="http://schemas.openxmlformats.org/officeDocument/2006/relationships/image" Target="../media/image15.jpe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28.xml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29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3.xml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30.xml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31.xml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32.xml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33.xml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34.xml" /><Relationship Id="rId3" Type="http://schemas.openxmlformats.org/officeDocument/2006/relationships/image" Target="../media/image4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35.xml" /><Relationship Id="rId3" Type="http://schemas.openxmlformats.org/officeDocument/2006/relationships/image" Target="../media/image16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36.xml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37.xml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38.xml" /><Relationship Id="rId3" Type="http://schemas.openxmlformats.org/officeDocument/2006/relationships/image" Target="../media/image17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39.xml" /><Relationship Id="rId3" Type="http://schemas.openxmlformats.org/officeDocument/2006/relationships/image" Target="../media/image18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4.xml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40.xml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41.xml" /><Relationship Id="rId3" Type="http://schemas.openxmlformats.org/officeDocument/2006/relationships/image" Target="../media/image4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42.xml" /><Relationship Id="rId3" Type="http://schemas.openxmlformats.org/officeDocument/2006/relationships/image" Target="../media/image19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43.xml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44.xml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45.xml" /><Relationship Id="rId3" Type="http://schemas.openxmlformats.org/officeDocument/2006/relationships/image" Target="../media/image20.jpeg" /><Relationship Id="rId4" Type="http://schemas.openxmlformats.org/officeDocument/2006/relationships/image" Target="../media/image21.jpe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46.xml" /><Relationship Id="rId3" Type="http://schemas.openxmlformats.org/officeDocument/2006/relationships/image" Target="../media/image22.jpe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47.xml" /><Relationship Id="rId3" Type="http://schemas.openxmlformats.org/officeDocument/2006/relationships/image" Target="../media/image23.jpe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48.xml" /><Relationship Id="rId3" Type="http://schemas.openxmlformats.org/officeDocument/2006/relationships/image" Target="../media/image24.jpe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49.xml" /><Relationship Id="rId3" Type="http://schemas.openxmlformats.org/officeDocument/2006/relationships/image" Target="../media/image25.jpe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5.xml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50.xml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51.xml" /><Relationship Id="rId3" Type="http://schemas.openxmlformats.org/officeDocument/2006/relationships/image" Target="../media/image4.pn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52.xml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53.xml" /><Relationship Id="rId3" Type="http://schemas.openxmlformats.org/officeDocument/2006/relationships/image" Target="../media/image26.png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54.xml" /><Relationship Id="rId3" Type="http://schemas.openxmlformats.org/officeDocument/2006/relationships/image" Target="../media/image27.png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55.xml" /><Relationship Id="rId3" Type="http://schemas.openxmlformats.org/officeDocument/2006/relationships/image" Target="../media/image28.png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56.xml" /><Relationship Id="rId3" Type="http://schemas.openxmlformats.org/officeDocument/2006/relationships/image" Target="../media/image29.png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57.xml" /><Relationship Id="rId3" Type="http://schemas.openxmlformats.org/officeDocument/2006/relationships/image" Target="../media/image30.jpeg" /></Relationships>
</file>

<file path=ppt/slides/_rels/slide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58.xml" /></Relationships>
</file>

<file path=ppt/slides/_rels/slide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59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4.png" /></Relationships>
</file>

<file path=ppt/slides/_rels/slide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60.xml" /></Relationships>
</file>

<file path=ppt/slides/_rels/slide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61.xml" /></Relationships>
</file>

<file path=ppt/slides/_rels/slide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62.xml" /><Relationship Id="rId3" Type="http://schemas.openxmlformats.org/officeDocument/2006/relationships/hyperlink" Target="https://discord.com/invite/gFKWUdTkaj" TargetMode="External" /><Relationship Id="rId4" Type="http://schemas.openxmlformats.org/officeDocument/2006/relationships/image" Target="../media/image31.png" /><Relationship Id="rId5" Type="http://schemas.openxmlformats.org/officeDocument/2006/relationships/image" Target="../media/image4.png" /></Relationships>
</file>

<file path=ppt/slides/_rels/slide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63.xml" /><Relationship Id="rId3" Type="http://schemas.openxmlformats.org/officeDocument/2006/relationships/hyperlink" Target="https://www.enisa.europa.eu/topics/threat-risk-management/threats-and-trends" TargetMode="External" /></Relationships>
</file>

<file path=ppt/slides/_rels/slide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64.xml" /><Relationship Id="rId3" Type="http://schemas.openxmlformats.org/officeDocument/2006/relationships/image" Target="../media/image2.png" /><Relationship Id="rId4" Type="http://schemas.openxmlformats.org/officeDocument/2006/relationships/image" Target="../media/image3.png" /></Relationships>
</file>

<file path=ppt/slides/_rels/slide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65.xml" /></Relationships>
</file>

<file path=ppt/slides/_rels/slide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66.xml" /></Relationships>
</file>

<file path=ppt/slides/_rels/slide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67.xml" /></Relationships>
</file>

<file path=ppt/slides/_rels/slide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68.xml" /></Relationships>
</file>

<file path=ppt/slides/_rels/slide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69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5.png" /></Relationships>
</file>

<file path=ppt/slides/_rels/slide7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70.xml" /><Relationship Id="rId3" Type="http://schemas.openxmlformats.org/officeDocument/2006/relationships/image" Target="../media/image4.png" /></Relationships>
</file>

<file path=ppt/slides/_rels/slide7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71.xml" /></Relationships>
</file>

<file path=ppt/slides/_rels/slide7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72.xml" /><Relationship Id="rId3" Type="http://schemas.openxmlformats.org/officeDocument/2006/relationships/image" Target="../media/image32.jpeg" /></Relationships>
</file>

<file path=ppt/slides/_rels/slide7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73.xml" /></Relationships>
</file>

<file path=ppt/slides/_rels/slide7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74.xml" /><Relationship Id="rId3" Type="http://schemas.openxmlformats.org/officeDocument/2006/relationships/image" Target="../media/image33.png" /></Relationships>
</file>

<file path=ppt/slides/_rels/slide7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75.xml" /><Relationship Id="rId3" Type="http://schemas.openxmlformats.org/officeDocument/2006/relationships/image" Target="../media/image34.png" /></Relationships>
</file>

<file path=ppt/slides/_rels/slide7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76.xml" /></Relationships>
</file>

<file path=ppt/slides/_rels/slide7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77.xml" /></Relationships>
</file>

<file path=ppt/slides/_rels/slide7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78.xml" /></Relationships>
</file>

<file path=ppt/slides/_rels/slide7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79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6.png" /></Relationships>
</file>

<file path=ppt/slides/_rels/slide8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80.xml" /><Relationship Id="rId3" Type="http://schemas.openxmlformats.org/officeDocument/2006/relationships/image" Target="../media/image35.png" /></Relationships>
</file>

<file path=ppt/slides/_rels/slide8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81.xml" /></Relationships>
</file>

<file path=ppt/slides/_rels/slide8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82.xml" /><Relationship Id="rId3" Type="http://schemas.openxmlformats.org/officeDocument/2006/relationships/image" Target="../media/image36.png" /></Relationships>
</file>

<file path=ppt/slides/_rels/slide8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83.xml" /></Relationships>
</file>

<file path=ppt/slides/_rels/slide8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84.xml" /><Relationship Id="rId3" Type="http://schemas.openxmlformats.org/officeDocument/2006/relationships/image" Target="../media/image37.png" /><Relationship Id="rId4" Type="http://schemas.openxmlformats.org/officeDocument/2006/relationships/image" Target="../media/image38.png" /><Relationship Id="rId5" Type="http://schemas.openxmlformats.org/officeDocument/2006/relationships/image" Target="../media/image39.png" /><Relationship Id="rId6" Type="http://schemas.openxmlformats.org/officeDocument/2006/relationships/image" Target="../media/image40.png" /></Relationships>
</file>

<file path=ppt/slides/_rels/slide8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85.xml" /></Relationships>
</file>

<file path=ppt/slides/_rels/slide8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86.xml" /><Relationship Id="rId3" Type="http://schemas.openxmlformats.org/officeDocument/2006/relationships/image" Target="../media/image4.png" /></Relationships>
</file>

<file path=ppt/slides/_rels/slide8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87.xml" /></Relationships>
</file>

<file path=ppt/slides/_rels/slide8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88.xml" /></Relationships>
</file>

<file path=ppt/slides/_rels/slide8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89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9.xml" /></Relationships>
</file>

<file path=ppt/slides/_rels/slide9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90.xml" /></Relationships>
</file>

<file path=ppt/slides/_rels/slide9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91.xml" /></Relationships>
</file>

<file path=ppt/slides/_rels/slide9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92.xml" /><Relationship Id="rId3" Type="http://schemas.openxmlformats.org/officeDocument/2006/relationships/image" Target="../media/image41.jpeg" /></Relationships>
</file>

<file path=ppt/slides/_rels/slide9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93.xml" /><Relationship Id="rId3" Type="http://schemas.openxmlformats.org/officeDocument/2006/relationships/image" Target="../media/image42.jpeg" /></Relationships>
</file>

<file path=ppt/slides/_rels/slide9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94.xml" /></Relationships>
</file>

<file path=ppt/slides/_rels/slide9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95.xml" /></Relationships>
</file>

<file path=ppt/slides/_rels/slide9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96.xml" /></Relationships>
</file>

<file path=ppt/slides/_rels/slide9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97.xml" /></Relationships>
</file>

<file path=ppt/slides/_rels/slide9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98.xml" /><Relationship Id="rId3" Type="http://schemas.openxmlformats.org/officeDocument/2006/relationships/image" Target="../media/image4.png" /></Relationships>
</file>

<file path=ppt/slides/_rels/slide9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99.xml" /><Relationship Id="rId3" Type="http://schemas.openxmlformats.org/officeDocument/2006/relationships/image" Target="../media/image43.png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153"/>
        <p:cNvGrpSpPr/>
        <p:nvPr/>
      </p:nvGrpSpPr>
      <p:grpSpPr>
        <a:xfrm>
          <a:off x="0" y="0"/>
          <a: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Cassiano Peres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  Tech Education Analyst</a:t>
            </a:r>
            <a:endParaRPr lang="en-US" sz="24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cassiano-dio</a:t>
            </a:r>
            <a:endParaRPr lang="en-US" sz="16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  peres-cassiano</a:t>
            </a:r>
            <a:endParaRPr sz="1600" b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Iniciando no mundo da cibersegurança</a:t>
            </a:r>
            <a:endParaRPr sz="24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FB90EE2-58C9-0CB6-DE9A-663C39359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184" y="4030935"/>
            <a:ext cx="250309" cy="25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B885233-DFC1-DD88-5CB4-2CCD2736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878" y="4435961"/>
            <a:ext cx="250309" cy="24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  <a:buSzPts val="2400"/>
            </a:pP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acordo com uma pesquisa da Netscout (2022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SzPts val="2400"/>
              <a:buFont typeface="Arial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Brasil é o </a:t>
            </a:r>
            <a:r>
              <a:rPr lang="pt-BR" sz="2400" b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2º país do mundo</a:t>
            </a: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em que mais ocorrem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ciberataques;</a:t>
            </a:r>
            <a:endParaRPr lang="pt-BR">
              <a:ea typeface="Calibri"/>
              <a:sym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SzPts val="2400"/>
              <a:buFont typeface="Arial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 de</a:t>
            </a: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439 mil</a:t>
            </a: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tentativas de invasões e de ataques de negação de serviço distribuído (DDoS) registrados, atrás apenas dos EUA.</a:t>
            </a:r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cibersegurança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7248902"/>
      </p:ext>
    </p:extLst>
  </p:cSld>
  <p:clrMapOvr>
    <a:masterClrMapping/>
  </p:clrMapOvr>
  <p:transition/>
  <p:timing/>
</p:sld>
</file>

<file path=ppt/slides/slide10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208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SO Unix implementado em 1969 por Ken Thompson, Dennis Ritchie, Douglas McIlroy, e Joe Ossanna.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Lançado pela primeira vez em 1971, era escrito em Assembly;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1973 foi reescrito na linguagem C por Dennis Ritchie.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Antecedentes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84173966"/>
      </p:ext>
    </p:extLst>
  </p:cSld>
  <p:clrMapOvr>
    <a:masterClrMapping/>
  </p:clrMapOvr>
  <p:transition/>
  <p:timing/>
</p:sld>
</file>

<file path=ppt/slides/slide10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forma genérica, o Linux é um Sistema Operacional, assim como o Windows e o Mac OS, que possibilita a execução de programas em um computador e outros dispositivos.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35021424"/>
      </p:ext>
    </p:extLst>
  </p:cSld>
  <p:clrMapOvr>
    <a:masterClrMapping/>
  </p:clrMapOvr>
  <p:transition/>
  <p:timing/>
</p:sld>
</file>

<file path=ppt/slides/slide10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Kernel do Linux foi, originalmente, escrito por 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Linus Torvalds 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 Departamento de Ciência da Computação da Universidade de Helsinki, Finlândia, com a ajuda de vários programadores voluntários através da Usenet.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9681768"/>
      </p:ext>
    </p:extLst>
  </p:cSld>
  <p:clrMapOvr>
    <a:masterClrMapping/>
  </p:clrMapOvr>
  <p:transition/>
  <p:timing/>
</p:sld>
</file>

<file path=ppt/slides/slide10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Porém em uma definição mais profunda e técnica, Linux é o nome dado apenas ao 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núcleo do sistema operacional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Kernel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38047014"/>
      </p:ext>
    </p:extLst>
  </p:cSld>
  <p:clrMapOvr>
    <a:masterClrMapping/>
  </p:clrMapOvr>
  <p:transition/>
  <p:timing/>
</p:sld>
</file>

<file path=ppt/slides/slide10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Kernel Linux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104</a:t>
            </a:fld>
            <a:r>
              <a:rPr lang="en-US"/>
              <a:t>]</a:t>
            </a:r>
            <a:endParaRPr/>
          </a:p>
        </p:txBody>
      </p:sp>
      <p:pic>
        <p:nvPicPr>
          <p:cNvPr id="13314" name="Picture 2" descr="Introduction — The Linux Kernel documentation">
            <a:extLst>
              <a:ext uri="{FF2B5EF4-FFF2-40B4-BE49-F238E27FC236}">
                <a16:creationId xmlns:a16="http://schemas.microsoft.com/office/drawing/2014/main" id="{B68DC081-53A7-0B59-5439-1E120E273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0453" y="1462463"/>
            <a:ext cx="3283094" cy="348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70805"/>
      </p:ext>
    </p:extLst>
  </p:cSld>
  <p:clrMapOvr>
    <a:masterClrMapping/>
  </p:clrMapOvr>
  <p:transition/>
  <p:timing/>
</p:sld>
</file>

<file path=ppt/slides/slide10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335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SO </a:t>
            </a:r>
            <a:r>
              <a:rPr lang="pt-BR" sz="24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open-source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ou seja, pode ser editado e distribuído em o pagamento de royalties.</a:t>
            </a:r>
            <a:endParaRPr sz="2400" b="0" i="1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105</a:t>
            </a:fld>
            <a:r>
              <a:rPr lang="en-US"/>
              <a:t>]</a:t>
            </a:r>
            <a:endParaRPr/>
          </a:p>
        </p:txBody>
      </p:sp>
      <p:pic>
        <p:nvPicPr>
          <p:cNvPr id="11266" name="Picture 2" descr="O Que é Open Source / Software Livre? - Ninja do Linux">
            <a:extLst>
              <a:ext uri="{FF2B5EF4-FFF2-40B4-BE49-F238E27FC236}">
                <a16:creationId xmlns:a16="http://schemas.microsoft.com/office/drawing/2014/main" id="{24AE7435-5FBE-0BBB-C2EB-EA8BC45C2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1774" y="3662451"/>
            <a:ext cx="1540452" cy="133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081746"/>
      </p:ext>
    </p:extLst>
  </p:cSld>
  <p:clrMapOvr>
    <a:masterClrMapping/>
  </p:clrMapOvr>
  <p:transition/>
  <p:timing/>
</p:sld>
</file>

<file path=ppt/slides/slide10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 base no Kernel Linux, vária distribuições foram criadas, com os mais diversos fins.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Distribuições Linux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69884991"/>
      </p:ext>
    </p:extLst>
  </p:cSld>
  <p:clrMapOvr>
    <a:masterClrMapping/>
  </p:clrMapOvr>
  <p:transition/>
  <p:timing/>
</p:sld>
</file>

<file path=ppt/slides/slide10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chemeClr val="tx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107</a:t>
            </a:fld>
            <a:r>
              <a:rPr lang="en-US"/>
              <a:t>]</a:t>
            </a: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F95A2A8-E005-69A1-5F67-BD3761A04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8036" y="0"/>
            <a:ext cx="8472055" cy="533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093573"/>
      </p:ext>
    </p:extLst>
  </p:cSld>
  <p:clrMapOvr>
    <a:masterClrMapping/>
  </p:clrMapOvr>
  <p:transition/>
  <p:timing/>
</p:sld>
</file>

<file path=ppt/slides/slide10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Nunca haverá um sistema operacional ou qualquer outro software infalível ou sem falhas. O Linux não é a exceção.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lista a seguir apresenta vulnerabilidades descobertas no ano de 2022.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Vulnerabilidades do Linux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62969097"/>
      </p:ext>
    </p:extLst>
  </p:cSld>
  <p:clrMapOvr>
    <a:masterClrMapping/>
  </p:clrMapOvr>
  <p:transition/>
  <p:timing/>
</p:sld>
</file>

<file path=ppt/slides/slide10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nível de risco da vulnerabilidade é definido pelo CVSS, Common Vulnerability Scoring System (CVSS Scores) com uma representação numérica (0-10).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Vulnerabilidades do Linux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109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CVSS logo">
            <a:extLst>
              <a:ext uri="{FF2B5EF4-FFF2-40B4-BE49-F238E27FC236}">
                <a16:creationId xmlns:a16="http://schemas.microsoft.com/office/drawing/2014/main" id="{026DEDC1-7E70-9D90-00D5-59ADA2493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29445" y="3905350"/>
            <a:ext cx="2085109" cy="10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544065"/>
      </p:ext>
    </p:extLst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Voltada para softwares, hardwares e redes;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revine problemas com a gestão de informações;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Protege os dados armazenados.</a:t>
            </a: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Função da cibersegurança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0251443"/>
      </p:ext>
    </p:extLst>
  </p:cSld>
  <p:clrMapOvr>
    <a:masterClrMapping/>
  </p:clrMapOvr>
  <p:transition/>
  <p:timing/>
</p:sld>
</file>

<file path=ppt/slides/slide1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CVE-2022-0435 (CVSS Score: 9.0)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CVE-2022-0492 (CVSS Score: 7.8)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CVE-2022-28893 (CVSS Score: 7.2)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CVE-2022-0998 (CVSS Score: 7.2)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CVE-2022-0995 (CVSS Score: 6.6)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Vulnerabilidades do Linux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18173307"/>
      </p:ext>
    </p:extLst>
  </p:cSld>
  <p:clrMapOvr>
    <a:masterClrMapping/>
  </p:clrMapOvr>
  <p:transition/>
  <p:timing/>
</p:sld>
</file>

<file path=ppt/slides/slide1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</a:xfrm>
      </p:grpSpPr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VirtualBox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13873"/>
      </p:ext>
    </p:extLst>
  </p:cSld>
  <p:clrMapOvr>
    <a:masterClrMapping/>
  </p:clrMapOvr>
  <p:transition/>
  <p:timing/>
</p:sld>
</file>

<file path=ppt/slides/slide1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125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instalar o VirtualBox para emular nossas máquinas virtuais utilizadas nos experimentos.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112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 descr="VirtualBox - Wikipedia">
            <a:extLst>
              <a:ext uri="{FF2B5EF4-FFF2-40B4-BE49-F238E27FC236}">
                <a16:creationId xmlns:a16="http://schemas.microsoft.com/office/drawing/2014/main" id="{0D778652-C217-4A44-3AC5-BBC3FCF59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1563" y="3375313"/>
            <a:ext cx="1440873" cy="144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243569"/>
      </p:ext>
    </p:extLst>
  </p:cSld>
  <p:clrMapOvr>
    <a:masterClrMapping/>
  </p:clrMapOvr>
  <p:transition/>
  <p:timing/>
</p:sld>
</file>

<file path=ppt/slides/slide1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529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VirtualBox é um software de 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virtualização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desenvolvido pela empresa Innotek, comprado pela Sun Microsystems, que por fim, foi comprada pela Oracle. Pode ser utilizado de forma gratuita.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VirtualBox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2603871"/>
      </p:ext>
    </p:extLst>
  </p:cSld>
  <p:clrMapOvr>
    <a:masterClrMapping/>
  </p:clrMapOvr>
  <p:transition/>
  <p:timing/>
</p:sld>
</file>

<file path=ppt/slides/slide1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131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virtualização consiste em executar sistemas operacionais sobre outros SO’s, consumindo seus recursos de forma isolada.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Virtualização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114</a:t>
            </a:fld>
            <a:r>
              <a:rPr lang="en-US"/>
              <a:t>]</a:t>
            </a:r>
            <a:endParaRPr/>
          </a:p>
        </p:txBody>
      </p:sp>
      <p:pic>
        <p:nvPicPr>
          <p:cNvPr id="4098" name="Picture 2" descr="Virtualization - Multifunction">
            <a:extLst>
              <a:ext uri="{FF2B5EF4-FFF2-40B4-BE49-F238E27FC236}">
                <a16:creationId xmlns:a16="http://schemas.microsoft.com/office/drawing/2014/main" id="{4183168C-73D6-C1B6-312E-40954DF21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70909" y="2920424"/>
            <a:ext cx="3602182" cy="202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552399"/>
      </p:ext>
    </p:extLst>
  </p:cSld>
  <p:clrMapOvr>
    <a:masterClrMapping/>
  </p:clrMapOvr>
  <p:transition/>
  <p:timing/>
</p:sld>
</file>

<file path=ppt/slides/slide1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529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 para download: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https://www.virtualbox.org/wiki/Downloads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VirtualBox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61946082"/>
      </p:ext>
    </p:extLst>
  </p:cSld>
  <p:clrMapOvr>
    <a:masterClrMapping/>
  </p:clrMapOvr>
  <p:transition/>
  <p:timing/>
</p:sld>
</file>

<file path=ppt/slides/slide1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</a:xfrm>
      </p:grpSpPr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5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Windows XP no VirtualBox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496533"/>
      </p:ext>
    </p:extLst>
  </p:cSld>
  <p:clrMapOvr>
    <a:masterClrMapping/>
  </p:clrMapOvr>
  <p:transition/>
  <p:timing/>
</p:sld>
</file>

<file path=ppt/slides/slide1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125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instalar o Windows XP em uma máquina virtual no VirtualBox.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117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 descr="VirtualBox - Wikipedia">
            <a:extLst>
              <a:ext uri="{FF2B5EF4-FFF2-40B4-BE49-F238E27FC236}">
                <a16:creationId xmlns:a16="http://schemas.microsoft.com/office/drawing/2014/main" id="{0D778652-C217-4A44-3AC5-BBC3FCF59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9926" y="3423114"/>
            <a:ext cx="1440873" cy="144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Windows XP Logo | User interface, Windows xp, Microsoft windows">
            <a:extLst>
              <a:ext uri="{FF2B5EF4-FFF2-40B4-BE49-F238E27FC236}">
                <a16:creationId xmlns:a16="http://schemas.microsoft.com/office/drawing/2014/main" id="{D129E968-6D54-3324-10C5-CFA1C7CB8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3202" y="3467162"/>
            <a:ext cx="1440873" cy="13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894648"/>
      </p:ext>
    </p:extLst>
  </p:cSld>
  <p:clrMapOvr>
    <a:masterClrMapping/>
  </p:clrMapOvr>
  <p:transition/>
  <p:timing/>
</p:sld>
</file>

<file path=ppt/slides/slide1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125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esta atividade você deve utilizar a imagem .ISO disponível no seguinte link: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7884120"/>
      </p:ext>
    </p:extLst>
  </p:cSld>
  <p:clrMapOvr>
    <a:masterClrMapping/>
  </p:clrMapOvr>
  <p:transition/>
  <p:timing/>
</p:sld>
</file>

<file path=ppt/slides/slide1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</a:xfrm>
      </p:grpSpPr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6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Windows 7 no VirtualBox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444139"/>
      </p:ext>
    </p:extLst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Dentro do universo da cibersegurança, algumas categorias podem ser definidas, dependendo do contexto.</a:t>
            </a:r>
            <a:endParaRPr lang="pt-BR" sz="2400" b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cibersegurança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4010218"/>
      </p:ext>
    </p:extLst>
  </p:cSld>
  <p:clrMapOvr>
    <a:masterClrMapping/>
  </p:clrMapOvr>
  <p:transition/>
  <p:timing/>
</p:sld>
</file>

<file path=ppt/slides/slide1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125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instalar o Windows 7 em uma máquina virtual no VirtualBox.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120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 descr="VirtualBox - Wikipedia">
            <a:extLst>
              <a:ext uri="{FF2B5EF4-FFF2-40B4-BE49-F238E27FC236}">
                <a16:creationId xmlns:a16="http://schemas.microsoft.com/office/drawing/2014/main" id="{0D778652-C217-4A44-3AC5-BBC3FCF59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9926" y="3423114"/>
            <a:ext cx="1440873" cy="144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Windows 7 End-of-Life Is Coming – Time To Start Planning - Weston  Technology Solutions">
            <a:extLst>
              <a:ext uri="{FF2B5EF4-FFF2-40B4-BE49-F238E27FC236}">
                <a16:creationId xmlns:a16="http://schemas.microsoft.com/office/drawing/2014/main" id="{3DA413E5-2F57-03F9-ACB0-3943B0FC0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05125" y="3507729"/>
            <a:ext cx="1278950" cy="127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85554"/>
      </p:ext>
    </p:extLst>
  </p:cSld>
  <p:clrMapOvr>
    <a:masterClrMapping/>
  </p:clrMapOvr>
  <p:transition/>
  <p:timing/>
</p:sld>
</file>

<file path=ppt/slides/slide1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125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esta atividade você deve utilizar a imagem .ISO disponível no seguinte link: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13205036"/>
      </p:ext>
    </p:extLst>
  </p:cSld>
  <p:clrMapOvr>
    <a:masterClrMapping/>
  </p:clrMapOvr>
  <p:transition/>
  <p:timing/>
</p:sld>
</file>

<file path=ppt/slides/slide1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</a:xfrm>
      </p:grpSpPr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7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Windows 10 no VirtualBox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777148"/>
      </p:ext>
    </p:extLst>
  </p:cSld>
  <p:clrMapOvr>
    <a:masterClrMapping/>
  </p:clrMapOvr>
  <p:transition/>
  <p:timing/>
</p:sld>
</file>

<file path=ppt/slides/slide1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125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instalar o Windows 10 em uma máquina virtual no VirtualBox.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123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 descr="VirtualBox - Wikipedia">
            <a:extLst>
              <a:ext uri="{FF2B5EF4-FFF2-40B4-BE49-F238E27FC236}">
                <a16:creationId xmlns:a16="http://schemas.microsoft.com/office/drawing/2014/main" id="{0D778652-C217-4A44-3AC5-BBC3FCF59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9926" y="3423114"/>
            <a:ext cx="1440873" cy="144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1C40F0CF-8BD9-DC75-C79B-8E094E61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6270" y="3574647"/>
            <a:ext cx="1137805" cy="113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068646"/>
      </p:ext>
    </p:extLst>
  </p:cSld>
  <p:clrMapOvr>
    <a:masterClrMapping/>
  </p:clrMapOvr>
  <p:transition/>
  <p:timing/>
</p:sld>
</file>

<file path=ppt/slides/slide1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125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esta atividade você deve utilizar a imagem .ISO disponível no seguinte link: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36548870"/>
      </p:ext>
    </p:extLst>
  </p:cSld>
  <p:clrMapOvr>
    <a:masterClrMapping/>
  </p:clrMapOvr>
  <p:transition/>
  <p:timing/>
</p:sld>
</file>

<file path=ppt/slides/slide1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</a:xfrm>
      </p:grpSpPr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8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Kali Linux no VirtualBox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19600"/>
      </p:ext>
    </p:extLst>
  </p:cSld>
  <p:clrMapOvr>
    <a:masterClrMapping/>
  </p:clrMapOvr>
  <p:transition/>
  <p:timing/>
</p:sld>
</file>

<file path=ppt/slides/slide1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125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instalar o Kali Linux em uma máquina virtual no VirtualBox.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126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 descr="VirtualBox - Wikipedia">
            <a:extLst>
              <a:ext uri="{FF2B5EF4-FFF2-40B4-BE49-F238E27FC236}">
                <a16:creationId xmlns:a16="http://schemas.microsoft.com/office/drawing/2014/main" id="{0D778652-C217-4A44-3AC5-BBC3FCF59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9926" y="3423114"/>
            <a:ext cx="1440873" cy="144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arallo.cloud Kali linux logo on white | Free powerpoint presentations,  Linux, Powerpoint presentation">
            <a:extLst>
              <a:ext uri="{FF2B5EF4-FFF2-40B4-BE49-F238E27FC236}">
                <a16:creationId xmlns:a16="http://schemas.microsoft.com/office/drawing/2014/main" id="{9D2E2B01-5425-1CAB-47DF-F75D65D57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8482" y="3208742"/>
            <a:ext cx="2314864" cy="178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50512"/>
      </p:ext>
    </p:extLst>
  </p:cSld>
  <p:clrMapOvr>
    <a:masterClrMapping/>
  </p:clrMapOvr>
  <p:transition/>
  <p:timing/>
</p:sld>
</file>

<file path=ppt/slides/slide1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125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esta atividade você deve utilizar a imagem .ISO disponível no seguinte link: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3513476"/>
      </p:ext>
    </p:extLst>
  </p:cSld>
  <p:clrMapOvr>
    <a:masterClrMapping/>
  </p:clrMapOvr>
  <p:transition/>
  <p:timing/>
</p:sld>
</file>

<file path=ppt/slides/slide1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49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Muito popular entre estudantes e profissionais de segurança da informação, possui diversas ferramentas e aplicações nativas para testes de invasão, pentest, forense e outras áreas.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Kali Linux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128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tarallo.cloud Kali linux logo on white | Free powerpoint presentations,  Linux, Powerpoint presentation">
            <a:extLst>
              <a:ext uri="{FF2B5EF4-FFF2-40B4-BE49-F238E27FC236}">
                <a16:creationId xmlns:a16="http://schemas.microsoft.com/office/drawing/2014/main" id="{B7D8DF8A-79D5-AC39-16BF-44A195507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18923" y="3629220"/>
            <a:ext cx="1906154" cy="146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974622"/>
      </p:ext>
    </p:extLst>
  </p:cSld>
  <p:clrMapOvr>
    <a:masterClrMapping/>
  </p:clrMapOvr>
  <p:transition/>
  <p:timing/>
</p:sld>
</file>

<file path=ppt/slides/slide1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49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Metasploit;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Nmap;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Wireshark;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Aircrack-ng.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Ferramentas do Kali Linux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129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3403857"/>
      </p:ext>
    </p:extLst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 Operacional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 de Rede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 de Aplicativos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Educação do Usuário Final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Recuperação de desastres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cibersegurança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0693720"/>
      </p:ext>
    </p:extLst>
  </p:cSld>
  <p:clrMapOvr>
    <a:masterClrMapping/>
  </p:clrMapOvr>
  <p:transition/>
  <p:timing/>
</p:sld>
</file>

<file path=ppt/slides/slide1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49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Gnome Shell;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XFCE;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KDE Plasma.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Interfaces gráficas do Kali Linux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284030"/>
      </p:ext>
    </p:extLst>
  </p:cSld>
  <p:clrMapOvr>
    <a:masterClrMapping/>
  </p:clrMapOvr>
  <p:transition/>
  <p:timing/>
</p:sld>
</file>

<file path=ppt/slides/slide1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  <p:timing/>
</p:sld>
</file>

<file path=ppt/slides/slide1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Referências:</a:t>
            </a: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pt-BR" sz="2000" b="1" u="sng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Página do NIS</a:t>
            </a:r>
            <a:r>
              <a:rPr lang="pt-BR" sz="2000" b="1" u="sng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 com as definições de vulnerabilidades em sistemas operacionais</a:t>
            </a:r>
            <a:endParaRPr lang="pt-BR" sz="1600" b="1" u="none" strike="noStrike" cap="none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132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>
</file>

<file path=ppt/slides/slide1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153"/>
        <p:cNvGrpSpPr/>
        <p:nvPr/>
      </p:nvGrpSpPr>
      <p:grpSpPr>
        <a:xfrm>
          <a:off x="0" y="0"/>
          <a:ext cx="0" cy="0"/>
        </a:xfrm>
      </p:grpSpPr>
      <p:sp>
        <p:nvSpPr>
          <p:cNvPr id="155" name="Google Shape;15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Fundamentos de redes de computadores</a:t>
            </a:r>
            <a:endParaRPr lang="pt-BR" sz="24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5CE1928B-59F1-4B9D-C7A3-3A863FD4246F}"/>
              </a:ext>
            </a:extLst>
          </p:cNvPr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Cassiano Peres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  Tech Education Analyst</a:t>
            </a:r>
            <a:endParaRPr lang="en-US" sz="24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cassiano-dio</a:t>
            </a:r>
            <a:endParaRPr lang="en-US" sz="16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  peres-cassiano</a:t>
            </a:r>
            <a:endParaRPr sz="1600" b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BDA7CB-AE39-B177-D286-EBA3036BE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184" y="4030935"/>
            <a:ext cx="250309" cy="25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536B795-3C91-FD7A-602D-8238C56EB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878" y="4435961"/>
            <a:ext cx="250309" cy="24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/>
</p:sld>
</file>

<file path=ppt/slides/slide1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just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Neste curso vamos falar sobre redes de computadores, um tema fundamental no assunto de cibersegurança.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134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>
</file>

<file path=ppt/slides/slide1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0" algn="just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prévio no assunto torna a assimilação do conteúdo mais rapidamente, mas caso não há, não é excludente.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135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>
</file>

<file path=ppt/slides/slide1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de redes de computadores</a:t>
            </a:r>
            <a:endParaRPr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Componentes de redes de computadores</a:t>
            </a:r>
            <a:endParaRPr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Protocolos de redes de computadores</a:t>
            </a:r>
            <a:endParaRPr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>
</file>

<file path=ppt/slides/slide1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Endereços de IP</a:t>
            </a:r>
            <a:endParaRPr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Privacidade com Proxy e VPN</a:t>
            </a:r>
            <a:endParaRPr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121197"/>
      </p:ext>
    </p:extLst>
  </p:cSld>
  <p:clrMapOvr>
    <a:masterClrMapping/>
  </p:clrMapOvr>
  <p:transition/>
  <p:timing/>
</p:sld>
</file>

<file path=ppt/slides/slide1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</a:xfrm>
      </p:grpSpPr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 de redes de computadores</a:t>
            </a: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  <p:timing/>
</p:sld>
</file>

<file path=ppt/slides/slide1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falar sobre redes de computadores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seus conceitos, protocolos e como funcionam.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139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</a:t>
            </a: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parte das rotinas de segurança operacional, na qual a empresa protege seus dados definindo quem acessa e os níveis de acesso.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Segurança operacional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 descr="Permission - Free security icons">
            <a:extLst>
              <a:ext uri="{FF2B5EF4-FFF2-40B4-BE49-F238E27FC236}">
                <a16:creationId xmlns:a16="http://schemas.microsoft.com/office/drawing/2014/main" id="{002535E0-85F6-3A1A-78BA-C70ED1FF4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4758" y="3617291"/>
            <a:ext cx="1127991" cy="112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146132"/>
      </p:ext>
    </p:extLst>
  </p:cSld>
  <p:clrMapOvr>
    <a:masterClrMapping/>
  </p:clrMapOvr>
  <p:transition/>
  <p:timing/>
</p:sld>
</file>

<file path=ppt/slides/slide1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Redes de computadores referem-se a dispositivos de computação 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interconectados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podem 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dados e 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compartilhar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recursos entre si. 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de computadores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140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Computer Networks - Types and Objectives">
            <a:extLst>
              <a:ext uri="{FF2B5EF4-FFF2-40B4-BE49-F238E27FC236}">
                <a16:creationId xmlns:a16="http://schemas.microsoft.com/office/drawing/2014/main" id="{1A5F97BE-7941-ECF8-A5FB-0C2CF3772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0746" y="3803073"/>
            <a:ext cx="1602508" cy="120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216544"/>
      </p:ext>
    </p:extLst>
  </p:cSld>
  <p:clrMapOvr>
    <a:masterClrMapping/>
  </p:clrMapOvr>
  <p:transition/>
  <p:timing/>
</p:sld>
</file>

<file path=ppt/slides/slide1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Esses dispositivos em rede usam um sistema de regras, os 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protocolos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comunicação, para transmitir informações por meio de tecnologias físicas ou sem fio.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de computadores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141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 descr="Network Protocol Vector Illustration 452445 Vector Art at Vecteezy">
            <a:extLst>
              <a:ext uri="{FF2B5EF4-FFF2-40B4-BE49-F238E27FC236}">
                <a16:creationId xmlns:a16="http://schemas.microsoft.com/office/drawing/2014/main" id="{520515C5-7C2B-3E64-EC5B-73B2CE864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5667" y="3947469"/>
            <a:ext cx="2972666" cy="98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70749"/>
      </p:ext>
    </p:extLst>
  </p:cSld>
  <p:clrMapOvr>
    <a:masterClrMapping/>
  </p:clrMapOvr>
  <p:transition/>
  <p:timing/>
</p:sld>
</file>

<file path=ppt/slides/slide1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36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Nós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equipamento conectado à rede (computador, hub, switch, terminal, etc);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Links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meio de transmissão que conecta dois nós, podendo ser físico ou sem fio.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1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Arquitetura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define as es</a:t>
            </a:r>
            <a: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pecificações para os componentes físicos da rede, organização funcional, protocolos e procedimentos.</a:t>
            </a:r>
            <a:endParaRPr lang="pt-BR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Composição da rede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90876095"/>
      </p:ext>
    </p:extLst>
  </p:cSld>
  <p:clrMapOvr>
    <a:masterClrMapping/>
  </p:clrMapOvr>
  <p:transition/>
  <p:timing/>
</p:sld>
</file>

<file path=ppt/slides/slide1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design de uma rede de computadores é enquadrado em duas grandes categorias: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 servidor;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 a ponto (P2P).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arquiteturas de redes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66444283"/>
      </p:ext>
    </p:extLst>
  </p:cSld>
  <p:clrMapOvr>
    <a:masterClrMapping/>
  </p:clrMapOvr>
  <p:transition/>
  <p:timing/>
</p:sld>
</file>

<file path=ppt/slides/slide1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1934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Nessa arquietura os nós podem ser 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ou 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Os servidores fornecem recursos como memória, capacidade de processamento ou dados aos nós clientes. 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Arquietura cliente servidor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144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85DAB5-E7C3-5FCC-7950-1B399565B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262" y="3524324"/>
            <a:ext cx="1235538" cy="130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21384"/>
      </p:ext>
    </p:extLst>
  </p:cSld>
  <p:clrMapOvr>
    <a:masterClrMapping/>
  </p:clrMapOvr>
  <p:transition/>
  <p:timing/>
</p:sld>
</file>

<file path=ppt/slides/slide1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1934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arquitetura os computadores conectados têm capacidades e privilégios iguais, sem um servidor central para coordenação. Cada dispositivo na rede de computadores pode atuar como cliente ou servidor.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Arquietura ponto a ponto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145</a:t>
            </a:fld>
            <a:r>
              <a:rPr lang="en-US"/>
              <a:t>]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3D9442-8632-63FE-39DF-40D39D520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623" y="3557100"/>
            <a:ext cx="1310754" cy="12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26300"/>
      </p:ext>
    </p:extLst>
  </p:cSld>
  <p:clrMapOvr>
    <a:masterClrMapping/>
  </p:clrMapOvr>
  <p:transition/>
  <p:timing/>
</p:sld>
</file>

<file path=ppt/slides/slide1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49"/>
            <a:ext cx="8016900" cy="31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disposição de nós e links é chamada de topologia de rede, podendo ser configurados de maneiras diferentes para obter resultados distintos.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Topologias de redes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3148192"/>
      </p:ext>
    </p:extLst>
  </p:cSld>
  <p:clrMapOvr>
    <a:masterClrMapping/>
  </p:clrMapOvr>
  <p:transition/>
  <p:timing/>
</p:sld>
</file>

<file path=ppt/slides/slide1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49"/>
            <a:ext cx="8016900" cy="3416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disposição de nós e links é chamada de topologia de rede, sendo configurados de formas diferentes para obter resultados distintos.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Barramento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Anel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Estrela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Malha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Topologias de redes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1351511"/>
      </p:ext>
    </p:extLst>
  </p:cSld>
  <p:clrMapOvr>
    <a:masterClrMapping/>
  </p:clrMapOvr>
  <p:transition/>
  <p:timing/>
</p:sld>
</file>

<file path=ppt/slides/slide1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190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nó está vinculado a apenas um outro nó. A transmissão de dados pelas conexões de rede ocorre em uma direção.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Topologia em barramento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148</a:t>
            </a:fld>
            <a:r>
              <a:rPr lang="en-US"/>
              <a:t>]</a:t>
            </a: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B704364-D110-67CC-D754-1D95F0AAD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9275" y="3597070"/>
            <a:ext cx="2725449" cy="115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998109"/>
      </p:ext>
    </p:extLst>
  </p:cSld>
  <p:clrMapOvr>
    <a:masterClrMapping/>
  </p:clrMapOvr>
  <p:transition/>
  <p:timing/>
</p:sld>
</file>

<file path=ppt/slides/slide14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190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nó está vinculado a dois outros nós, formando um anel. Os dados podem fluir bidirecionalmente. No entanto, a falha de um único nó pode desativar toda a rede.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Topologia em anel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149</a:t>
            </a:fld>
            <a:r>
              <a:rPr lang="en-US"/>
              <a:t>]</a:t>
            </a:r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2125503-5D82-3D7B-0C91-A717A6A4F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29574" y="3322551"/>
            <a:ext cx="1484852" cy="14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52840"/>
      </p:ext>
    </p:extLst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2259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encarregada de proteger a rede contra acessos indevidos e ataques como DoS (Denial of Service).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Segurança de rede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pic>
        <p:nvPicPr>
          <p:cNvPr id="3074" name="Picture 2" descr="Cyber Security Glossary - IT support NYC - Dallas IT Support">
            <a:extLst>
              <a:ext uri="{FF2B5EF4-FFF2-40B4-BE49-F238E27FC236}">
                <a16:creationId xmlns:a16="http://schemas.microsoft.com/office/drawing/2014/main" id="{F5E09915-7B28-C410-D79E-4736FCCAB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2482" y="3330479"/>
            <a:ext cx="1979035" cy="162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099003"/>
      </p:ext>
    </p:extLst>
  </p:cSld>
  <p:clrMapOvr>
    <a:masterClrMapping/>
  </p:clrMapOvr>
  <p:transition/>
  <p:timing/>
</p:sld>
</file>

<file path=ppt/slides/slide15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190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 nó de servidor central está vinculado a vários dispositivos de rede do cliente. Essa topologia tem melhor performance, pois os dados não precisam passar por cada nó.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Topologia em estrela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150</a:t>
            </a:fld>
            <a:r>
              <a:rPr lang="en-US"/>
              <a:t>]</a:t>
            </a:r>
            <a:endParaRPr/>
          </a:p>
        </p:txBody>
      </p:sp>
      <p:pic>
        <p:nvPicPr>
          <p:cNvPr id="5122" name="Picture 2" descr="Topologia de Rede – STAR – Infortic">
            <a:extLst>
              <a:ext uri="{FF2B5EF4-FFF2-40B4-BE49-F238E27FC236}">
                <a16:creationId xmlns:a16="http://schemas.microsoft.com/office/drawing/2014/main" id="{15B8CC95-B2B6-D063-BA92-DBC8CA81D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87665" y="3490645"/>
            <a:ext cx="2168670" cy="148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914471"/>
      </p:ext>
    </p:extLst>
  </p:cSld>
  <p:clrMapOvr>
    <a:masterClrMapping/>
  </p:clrMapOvr>
  <p:transition/>
  <p:timing/>
</p:sld>
</file>

<file path=ppt/slides/slide15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190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nó está conectado a muitos outros nós. Em uma topologia em malha completa, cada nó está conectado a todos os outros nós da rede.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Topologia em malha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151</a:t>
            </a:fld>
            <a:r>
              <a:rPr lang="en-US"/>
              <a:t>]</a:t>
            </a:r>
            <a:endParaRPr/>
          </a:p>
        </p:txBody>
      </p:sp>
      <p:pic>
        <p:nvPicPr>
          <p:cNvPr id="6146" name="Picture 2" descr="Topologia em Malha - Gonçalo e Bruno Topologias">
            <a:extLst>
              <a:ext uri="{FF2B5EF4-FFF2-40B4-BE49-F238E27FC236}">
                <a16:creationId xmlns:a16="http://schemas.microsoft.com/office/drawing/2014/main" id="{B05D7868-25D8-507F-52BA-FA8DC5B51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6114" y="3364578"/>
            <a:ext cx="2051772" cy="140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538631"/>
      </p:ext>
    </p:extLst>
  </p:cSld>
  <p:clrMapOvr>
    <a:masterClrMapping/>
  </p:clrMapOvr>
  <p:transition/>
  <p:timing/>
</p:sld>
</file>

<file path=ppt/slides/slide15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49"/>
            <a:ext cx="8016900" cy="347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LAN (Local Area Network): 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conecta dispositivos próximos, em um mesmo ambiente;</a:t>
            </a: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MAN (Metropolitan Area Network)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para conectar as redes locais dentro de distâncias maiores;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WAN (Wide Area Network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): rede de longa distância,  conecta dispositivos dentro de países ou continentes;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redes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9122847"/>
      </p:ext>
    </p:extLst>
  </p:cSld>
  <p:clrMapOvr>
    <a:masterClrMapping/>
  </p:clrMapOvr>
  <p:transition/>
  <p:timing/>
</p:sld>
</file>

<file path=ppt/slides/slide15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49"/>
            <a:ext cx="8016900" cy="347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SAN (Storage Area Network)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armazenar dados da rede e fazer a comunicação entre um servidor e os demais dispositivos;</a:t>
            </a:r>
            <a:endParaRPr lang="pt-BR" sz="24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VLA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 (Virtual LAN)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reúne diversas máquinas de forma lógica e não física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redes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3101085"/>
      </p:ext>
    </p:extLst>
  </p:cSld>
  <p:clrMapOvr>
    <a:masterClrMapping/>
  </p:clrMapOvr>
  <p:transition/>
  <p:timing/>
</p:sld>
</file>

<file path=ppt/slides/slide15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49"/>
            <a:ext cx="8016900" cy="31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Endereço IP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número exclusivo atribuído a cada dispositivo conectado à rede;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Nós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equipamento que envia e/ou recebe dados em uma rede;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Portas</a:t>
            </a:r>
            <a: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identifica uma conexão 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specífica (protocolos);</a:t>
            </a:r>
            <a:endParaRPr lang="pt-BR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Termos e conceitos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3637231"/>
      </p:ext>
    </p:extLst>
  </p:cSld>
  <p:clrMapOvr>
    <a:masterClrMapping/>
  </p:clrMapOvr>
  <p:transition/>
  <p:timing/>
</p:sld>
</file>

<file path=ppt/slides/slide15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49"/>
            <a:ext cx="8016900" cy="31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compreensão dos fundamentos de redes de computadores é essencial dentro do contexto da segurança cibernética.</a:t>
            </a:r>
            <a:endParaRPr lang="pt-BR"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5233446"/>
      </p:ext>
    </p:extLst>
  </p:cSld>
  <p:clrMapOvr>
    <a:masterClrMapping/>
  </p:clrMapOvr>
  <p:transition/>
  <p:timing/>
</p:sld>
</file>

<file path=ppt/slides/slide15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Protocolos de redes de computadores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  <p:timing/>
</p:sld>
</file>

<file path=ppt/slides/slide15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29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Protocolos de rede são um conjunto de normas que permitem que máquinas conectadas em redes possam se comunicar entre si.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157</a:t>
            </a:fld>
            <a:r>
              <a:rPr lang="en-US"/>
              <a:t>]</a:t>
            </a:r>
            <a:endParaRPr/>
          </a:p>
        </p:txBody>
      </p:sp>
      <p:pic>
        <p:nvPicPr>
          <p:cNvPr id="7170" name="Picture 2" descr="Network Protocol Vector Illustration 452445 Vector Art at Vecteezy">
            <a:extLst>
              <a:ext uri="{FF2B5EF4-FFF2-40B4-BE49-F238E27FC236}">
                <a16:creationId xmlns:a16="http://schemas.microsoft.com/office/drawing/2014/main" id="{0A79082E-47B2-2ACD-689D-02666C99F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4625" y="3521126"/>
            <a:ext cx="371475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/>
</p:sld>
</file>

<file path=ppt/slides/slide15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181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Funcionam como uma linguagem universal para que dispositivos distribuídos ao redor do mundo possam se comunicar de forma padronizada.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Protocolos de redes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158</a:t>
            </a:fld>
            <a:r>
              <a:rPr lang="en-US"/>
              <a:t>]</a:t>
            </a:r>
            <a:endParaRPr/>
          </a:p>
        </p:txBody>
      </p:sp>
      <p:pic>
        <p:nvPicPr>
          <p:cNvPr id="8194" name="Picture 2" descr="Global network connection. World map point and line composition 2990761  Vector Art at Vecteezy">
            <a:extLst>
              <a:ext uri="{FF2B5EF4-FFF2-40B4-BE49-F238E27FC236}">
                <a16:creationId xmlns:a16="http://schemas.microsoft.com/office/drawing/2014/main" id="{3FFB6C7D-521D-E7B9-516A-955F97022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1976" y="3301134"/>
            <a:ext cx="2460048" cy="164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726612"/>
      </p:ext>
    </p:extLst>
  </p:cSld>
  <p:clrMapOvr>
    <a:masterClrMapping/>
  </p:clrMapOvr>
  <p:transition/>
  <p:timing/>
</p:sld>
</file>

<file path=ppt/slides/slide15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292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de camadas definem regras e orientações para que haja a intercomunicação entre os dispositivos de redes, independente dos modelos ou fabricantes.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Modelos de camadas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159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77623834"/>
      </p:ext>
    </p:extLst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a resposta contra as ameaças aos softwares instalados nos computadores e dispositivos móveis em geral, implementando protocolos de segurança durante seu desenvolvimento.</a:t>
            </a:r>
          </a:p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endParaRPr lang="pt-BR" sz="2400" b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Segurança de aplicativos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pic>
        <p:nvPicPr>
          <p:cNvPr id="4100" name="Picture 4" descr="7 Reasons to do Mobile App Security Testing for your enterprise">
            <a:extLst>
              <a:ext uri="{FF2B5EF4-FFF2-40B4-BE49-F238E27FC236}">
                <a16:creationId xmlns:a16="http://schemas.microsoft.com/office/drawing/2014/main" id="{9497C104-9EBB-5DC9-6A74-D2B863532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32018" y="3662451"/>
            <a:ext cx="2333721" cy="131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421012"/>
      </p:ext>
    </p:extLst>
  </p:cSld>
  <p:clrMapOvr>
    <a:masterClrMapping/>
  </p:clrMapOvr>
  <p:transition/>
  <p:timing/>
</p:sld>
</file>

<file path=ppt/slides/slide16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292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de camadas definem regras e orientações para que haja a intercomunicação entre os dispositivos de redes, independente dos modelos ou fabricantes.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Modelos de camadas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98574255"/>
      </p:ext>
    </p:extLst>
  </p:cSld>
  <p:clrMapOvr>
    <a:masterClrMapping/>
  </p:clrMapOvr>
  <p:transition/>
  <p:timing/>
</p:sld>
</file>

<file path=ppt/slides/slide16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292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 transmissão, cada camada realiza seu trabalho e o entrega para a camada inferior.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Modelos de camadas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66623839"/>
      </p:ext>
    </p:extLst>
  </p:cSld>
  <p:clrMapOvr>
    <a:masterClrMapping/>
  </p:clrMapOvr>
  <p:transition/>
  <p:timing/>
</p:sld>
</file>

<file path=ppt/slides/slide16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3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agrupamento em camadas facilita a análise do processo de comunicação por: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Delimitar as funções das regras de comunicação (protocolos), dos serviços e das interfaces;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Servir como referência de comparação entre protocolos ou serviços de pilhas diferentes.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Modelos de camadas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2671080"/>
      </p:ext>
    </p:extLst>
  </p:cSld>
  <p:clrMapOvr>
    <a:masterClrMapping/>
  </p:clrMapOvr>
  <p:transition/>
  <p:timing/>
</p:sld>
</file>

<file path=ppt/slides/slide16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153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dois modelos de camadas utilizados atualmente, os modelos OSI e TCP/IP.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camadas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163</a:t>
            </a:fld>
            <a:r>
              <a:rPr lang="en-US"/>
              <a:t>]</a:t>
            </a:r>
            <a:endParaRPr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3822D65-FBFD-8208-BDB8-1ADCFFA5A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9251" y="2715407"/>
            <a:ext cx="3125498" cy="233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078193"/>
      </p:ext>
    </p:extLst>
  </p:cSld>
  <p:clrMapOvr>
    <a:masterClrMapping/>
  </p:clrMapOvr>
  <p:transition/>
  <p:timing/>
</p:sld>
</file>

<file path=ppt/slides/slide16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3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Divide divide as funções em 7 camadas: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pt-BR" sz="18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plicação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18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Apresentação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pt-BR" sz="18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essão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pt-BR" sz="18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ransporte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pt-BR" sz="18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ede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pt-BR" sz="18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nlace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pt-BR" sz="18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ísica</a:t>
            </a:r>
            <a:endParaRPr lang="en-US" sz="18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OSI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164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55379-7EEA-1182-1942-73E216A13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384" y="2098472"/>
            <a:ext cx="1336706" cy="273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40135"/>
      </p:ext>
    </p:extLst>
  </p:cSld>
  <p:clrMapOvr>
    <a:masterClrMapping/>
  </p:clrMapOvr>
  <p:transition/>
  <p:timing/>
</p:sld>
</file>

<file path=ppt/slides/slide16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292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Decomposição dos componentes da rede em partes que são menores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Padronização dos componentes presentes na rede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Comunicação entre diversos tipos de hardware e software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Evita que alterações em uma camada afetem as configurações de outra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OSI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16297583"/>
      </p:ext>
    </p:extLst>
  </p:cSld>
  <p:clrMapOvr>
    <a:masterClrMapping/>
  </p:clrMapOvr>
  <p:transition/>
  <p:timing/>
</p:sld>
</file>

<file path=ppt/slides/slide16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292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modelo TCP/IP possui quatro camadas: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Aplicação;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ransporte;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cesso a rede.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TCP/IP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166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765CB1-3EB4-6DE7-CB4F-4FE0A4143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080" y="2022622"/>
            <a:ext cx="1104663" cy="223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47440"/>
      </p:ext>
    </p:extLst>
  </p:cSld>
  <p:clrMapOvr>
    <a:masterClrMapping/>
  </p:clrMapOvr>
  <p:transition/>
  <p:timing/>
</p:sld>
</file>

<file path=ppt/slides/slide16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292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 início, o modelo OSI foi o primeiro a ser utilizado, sendo base para nomenclaturas e para as redes, atualmente o modelo TCP/IP  tem sido mais utilizado em todo o mundo tanto nas redes que são internas como também nas externas.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TCP/IP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02247997"/>
      </p:ext>
    </p:extLst>
  </p:cSld>
  <p:clrMapOvr>
    <a:masterClrMapping/>
  </p:clrMapOvr>
  <p:transition/>
  <p:timing/>
</p:sld>
</file>

<file path=ppt/slides/slide16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5059420" cy="326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OSI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7 camadas - 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TCP/IP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4 camadas;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TCP/IP mesclou as camadas 1 e 2 do OSI para a camada Aplicação.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Há uma camada chamada de 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em TCP/IP enquanto que a mesma é chamada de 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Redes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OSI.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OSI vs TCP/IP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168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849F489-9BDC-DC3A-E926-C184D1DDA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24945" y="2057316"/>
            <a:ext cx="3125498" cy="233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243655"/>
      </p:ext>
    </p:extLst>
  </p:cSld>
  <p:clrMapOvr>
    <a:masterClrMapping/>
  </p:clrMapOvr>
  <p:transition/>
  <p:timing/>
</p:sld>
</file>

<file path=ppt/slides/slide16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277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rede é dividida em camadas, cada uma com uma função específica. Os diversos tipos de protocolos de rede variam de acordo com o tipo de serviço utilizado e a camada correspondente. 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Principais protocolos de redes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169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6177642"/>
      </p:ext>
    </p:extLst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Define as práticas que uma organização utiliza em caso de desastres, para que possa se recuperar da forma mais rápida possível e com o menor dano possível.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Recuperação de desastres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pic>
        <p:nvPicPr>
          <p:cNvPr id="5122" name="Picture 2" descr="Domino Effect Vector Art, Icons, and Graphics for Free Download">
            <a:extLst>
              <a:ext uri="{FF2B5EF4-FFF2-40B4-BE49-F238E27FC236}">
                <a16:creationId xmlns:a16="http://schemas.microsoft.com/office/drawing/2014/main" id="{B8A0169B-BDF3-3998-AC75-55E876DC8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3808" y="3807038"/>
            <a:ext cx="2116383" cy="115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726429"/>
      </p:ext>
    </p:extLst>
  </p:cSld>
  <p:clrMapOvr>
    <a:masterClrMapping/>
  </p:clrMapOvr>
  <p:transition/>
  <p:timing/>
</p:sld>
</file>

<file path=ppt/slides/slide17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277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mada de Aplicação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WWW, HTTP, SMTP, Telnet, FTP, SSH, NNTP, RDP, IRC, SNMP, POP3, IMAP, SIP, DNS, PING;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amada de Transporte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TCP, UDP, RTP, DCCP, SCTP;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amada de Internet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IPv4, IPv6, IPsec, ICMP;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Camada de acesso à rede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Ethernet, Modem, PPP, FDDi.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Principais protocolos de redes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7557225"/>
      </p:ext>
    </p:extLst>
  </p:cSld>
  <p:clrMapOvr>
    <a:masterClrMapping/>
  </p:clrMapOvr>
  <p:transition/>
  <p:timing/>
</p:sld>
</file>

<file path=ppt/slides/slide17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277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Ao realizar a comunicação entre dispositivos, por meio de protocolos, são utilizadas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portas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numeradas.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Portas e protocolos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9763300"/>
      </p:ext>
    </p:extLst>
  </p:cSld>
  <p:clrMapOvr>
    <a:masterClrMapping/>
  </p:clrMapOvr>
  <p:transition/>
  <p:timing/>
</p:sld>
</file>

<file path=ppt/slides/slide17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Portas e protocolos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172</a:t>
            </a:fld>
            <a:r>
              <a:rPr lang="en-US"/>
              <a:t>]</a:t>
            </a:r>
            <a:endParaRPr/>
          </a:p>
        </p:txBody>
      </p:sp>
      <p:pic>
        <p:nvPicPr>
          <p:cNvPr id="11268" name="Picture 4" descr="TCP/IP - Network-Helper">
            <a:extLst>
              <a:ext uri="{FF2B5EF4-FFF2-40B4-BE49-F238E27FC236}">
                <a16:creationId xmlns:a16="http://schemas.microsoft.com/office/drawing/2014/main" id="{DCB1E784-D0AA-582E-B1B0-1C18A61D5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7515" y="1759288"/>
            <a:ext cx="4568969" cy="312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100534"/>
      </p:ext>
    </p:extLst>
  </p:cSld>
  <p:clrMapOvr>
    <a:masterClrMapping/>
  </p:clrMapOvr>
  <p:transition/>
  <p:timing/>
</p:sld>
</file>

<file path=ppt/slides/slide17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277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vimos fundamentos de redes de computadores que serão muito úteis e relembrados ao longo do curso.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1125315"/>
      </p:ext>
    </p:extLst>
  </p:cSld>
  <p:clrMapOvr>
    <a:masterClrMapping/>
  </p:clrMapOvr>
  <p:transition/>
  <p:timing/>
</p:sld>
</file>

<file path=ppt/slides/slide17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Endereços de IP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186468"/>
      </p:ext>
    </p:extLst>
  </p:cSld>
  <p:clrMapOvr>
    <a:masterClrMapping/>
  </p:clrMapOvr>
  <p:transition/>
  <p:timing/>
</p:sld>
</file>

<file path=ppt/slides/slide17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277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falar sobre IP, o identificador único de cada dispositivo conectado à rede.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175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What is an IP Address? 12 Things to Know">
            <a:extLst>
              <a:ext uri="{FF2B5EF4-FFF2-40B4-BE49-F238E27FC236}">
                <a16:creationId xmlns:a16="http://schemas.microsoft.com/office/drawing/2014/main" id="{C6EFCB95-E0C4-E644-AB14-1634128FD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0931" y="3570960"/>
            <a:ext cx="2602138" cy="136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743700"/>
      </p:ext>
    </p:extLst>
  </p:cSld>
  <p:clrMapOvr>
    <a:masterClrMapping/>
  </p:clrMapOvr>
  <p:transition/>
  <p:timing/>
</p:sld>
</file>

<file path=ppt/slides/slide17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1857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Endereço IP é um endereço exclusivo que identifica um dispositivo na Internet ou em uma rede local.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Endereços de IP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176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 descr="What is an IP Address? | IP Address Definition | Avast">
            <a:extLst>
              <a:ext uri="{FF2B5EF4-FFF2-40B4-BE49-F238E27FC236}">
                <a16:creationId xmlns:a16="http://schemas.microsoft.com/office/drawing/2014/main" id="{6EFE9399-F3E7-EA8A-9141-A44EB744F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98172" y="3191091"/>
            <a:ext cx="3747655" cy="170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41619"/>
      </p:ext>
    </p:extLst>
  </p:cSld>
  <p:clrMapOvr>
    <a:masterClrMapping/>
  </p:clrMapOvr>
  <p:transition/>
  <p:timing/>
</p:sld>
</file>

<file path=ppt/slides/slide17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326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IP vem do inglês </a:t>
            </a:r>
            <a:r>
              <a:rPr lang="pt-BR" sz="24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"Internet Protocol"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consiste em um conjunto de regras que regem o formato de dados enviados pela Internet ou por uma rede local.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Endereços de IP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6509723"/>
      </p:ext>
    </p:extLst>
  </p:cSld>
  <p:clrMapOvr>
    <a:masterClrMapping/>
  </p:clrMapOvr>
  <p:transition/>
  <p:timing/>
</p:sld>
</file>

<file path=ppt/slides/slide17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326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 endereço IP é uma sequência de números separados por pontos, representado por um conjunto de quatro números conhecidos como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octetos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como por exemplo </a:t>
            </a:r>
            <a:r>
              <a:rPr lang="pt-BR" sz="24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192.158.1.38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IP?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6198546"/>
      </p:ext>
    </p:extLst>
  </p:cSld>
  <p:clrMapOvr>
    <a:masterClrMapping/>
  </p:clrMapOvr>
  <p:transition/>
  <p:timing/>
</p:sld>
</file>

<file path=ppt/slides/slide17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IP?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179</a:t>
            </a:fld>
            <a:r>
              <a:rPr lang="en-US"/>
              <a:t>]</a:t>
            </a:r>
            <a:endParaRPr/>
          </a:p>
        </p:txBody>
      </p:sp>
      <p:pic>
        <p:nvPicPr>
          <p:cNvPr id="4098" name="Picture 2" descr="IP address | INFORMATION">
            <a:extLst>
              <a:ext uri="{FF2B5EF4-FFF2-40B4-BE49-F238E27FC236}">
                <a16:creationId xmlns:a16="http://schemas.microsoft.com/office/drawing/2014/main" id="{7651F97D-A55C-CEDC-24BC-35BC63036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6412" y="1997652"/>
            <a:ext cx="55911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953902"/>
      </p:ext>
    </p:extLst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Encontrar e corrigir comportamentos de riscos dos usuários que podem expor dados sensíveis ou colocar uma organização em risco.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Educação do usuário final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pic>
        <p:nvPicPr>
          <p:cNvPr id="6146" name="Picture 2" descr="Identify Threat Actor Tactics Unit | Salesforce Trailhead">
            <a:extLst>
              <a:ext uri="{FF2B5EF4-FFF2-40B4-BE49-F238E27FC236}">
                <a16:creationId xmlns:a16="http://schemas.microsoft.com/office/drawing/2014/main" id="{19A95274-A361-1421-C643-EFB37E79E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81387" y="3474604"/>
            <a:ext cx="2181225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445571"/>
      </p:ext>
    </p:extLst>
  </p:cSld>
  <p:clrMapOvr>
    <a:masterClrMapping/>
  </p:clrMapOvr>
  <p:transition/>
  <p:timing/>
</p:sld>
</file>

<file path=ppt/slides/slide18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326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máscara de rede tem 32 bits, assim como o endereço IP, tendo como finalidade mascarar uma parte do endereço IP, assim, todo endereço IP tem uma máscara correspondente, servindo para identificar qual parte do endereço é da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rede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qual é a do host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Máscara de rede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7286665"/>
      </p:ext>
    </p:extLst>
  </p:cSld>
  <p:clrMapOvr>
    <a:masterClrMapping/>
  </p:clrMapOvr>
  <p:transition/>
  <p:timing/>
</p:sld>
</file>

<file path=ppt/slides/slide18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Máscara de rede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181</a:t>
            </a:fld>
            <a:r>
              <a:rPr lang="en-US"/>
              <a:t>]</a:t>
            </a:r>
            <a:endParaRPr/>
          </a:p>
        </p:txBody>
      </p:sp>
      <p:pic>
        <p:nvPicPr>
          <p:cNvPr id="7170" name="Picture 2" descr="Como calcular uma máscara de sub-rede? - dataRain">
            <a:extLst>
              <a:ext uri="{FF2B5EF4-FFF2-40B4-BE49-F238E27FC236}">
                <a16:creationId xmlns:a16="http://schemas.microsoft.com/office/drawing/2014/main" id="{CF13F01C-D858-AAF5-8553-56F120A68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2318" y="1768959"/>
            <a:ext cx="5299364" cy="298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67314"/>
      </p:ext>
    </p:extLst>
  </p:cSld>
  <p:clrMapOvr>
    <a:masterClrMapping/>
  </p:clrMapOvr>
  <p:transition/>
  <p:timing/>
</p:sld>
</file>

<file path=ppt/slides/slide18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326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 principais são a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classe A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classe B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classe C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 base nos primeiros bits (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prefixo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de um endereço IP, podemos determinar a qual a classe pertence um endereço IP.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Classes de IP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6227022"/>
      </p:ext>
    </p:extLst>
  </p:cSld>
  <p:clrMapOvr>
    <a:masterClrMapping/>
  </p:clrMapOvr>
  <p:transition/>
  <p:timing/>
</p:sld>
</file>

<file path=ppt/slides/slide18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326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Classe de endereçamento A: 255.0.0.0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Classe de endereçamento B: 255.255.0.0;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Classe de endereçamento C: 255.255.255.0.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Máscara de rede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3679164"/>
      </p:ext>
    </p:extLst>
  </p:cSld>
  <p:clrMapOvr>
    <a:masterClrMapping/>
  </p:clrMapOvr>
  <p:transition/>
  <p:timing/>
</p:sld>
</file>

<file path=ppt/slides/slide18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326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Originalmente, o espaço de endereçamento IP foi dividido estruturas de tamanho fixo designadas  de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"classes de endereço"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Classes de IP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4922622"/>
      </p:ext>
    </p:extLst>
  </p:cSld>
  <p:clrMapOvr>
    <a:masterClrMapping/>
  </p:clrMapOvr>
  <p:transition/>
  <p:timing/>
</p:sld>
</file>

<file path=ppt/slides/slide18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Classes de IP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185</a:t>
            </a:fld>
            <a:r>
              <a:rPr lang="en-US"/>
              <a:t>]</a:t>
            </a:r>
            <a:endParaRPr/>
          </a:p>
        </p:txBody>
      </p:sp>
      <p:pic>
        <p:nvPicPr>
          <p:cNvPr id="3074" name="Picture 2" descr="Redes - Classes de endereços IP, sabe quais são? - Pplware">
            <a:extLst>
              <a:ext uri="{FF2B5EF4-FFF2-40B4-BE49-F238E27FC236}">
                <a16:creationId xmlns:a16="http://schemas.microsoft.com/office/drawing/2014/main" id="{64CFC9FF-F893-F23A-01ED-2EB2993D2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0" y="2251364"/>
            <a:ext cx="60960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479133"/>
      </p:ext>
    </p:extLst>
  </p:cSld>
  <p:clrMapOvr>
    <a:masterClrMapping/>
  </p:clrMapOvr>
  <p:transition/>
  <p:timing/>
</p:sld>
</file>

<file path=ppt/slides/slide18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Classes de IP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186</a:t>
            </a:fld>
            <a:r>
              <a:rPr lang="en-US"/>
              <a:t>]</a:t>
            </a:r>
            <a:endParaRPr/>
          </a:p>
        </p:txBody>
      </p:sp>
      <p:pic>
        <p:nvPicPr>
          <p:cNvPr id="6146" name="Picture 2" descr="Introduction To IP Addressing And Networking -">
            <a:extLst>
              <a:ext uri="{FF2B5EF4-FFF2-40B4-BE49-F238E27FC236}">
                <a16:creationId xmlns:a16="http://schemas.microsoft.com/office/drawing/2014/main" id="{54C59C88-8E15-A2B5-65B4-1D03AABC7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1854" y="1551618"/>
            <a:ext cx="5560292" cy="31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26672"/>
      </p:ext>
    </p:extLst>
  </p:cSld>
  <p:clrMapOvr>
    <a:masterClrMapping/>
  </p:clrMapOvr>
  <p:transition/>
  <p:timing/>
</p:sld>
</file>

<file path=ppt/slides/slide18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IPV4 e IPV6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187</a:t>
            </a:fld>
            <a:r>
              <a:rPr lang="en-US"/>
              <a:t>]</a:t>
            </a:r>
            <a:endParaRPr/>
          </a:p>
        </p:txBody>
      </p:sp>
      <p:pic>
        <p:nvPicPr>
          <p:cNvPr id="5122" name="Picture 2" descr="IPv4 vs. IPv6: What's the Difference? | Avast">
            <a:extLst>
              <a:ext uri="{FF2B5EF4-FFF2-40B4-BE49-F238E27FC236}">
                <a16:creationId xmlns:a16="http://schemas.microsoft.com/office/drawing/2014/main" id="{9386C5C6-9485-C702-FB8C-B787D12E9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3054" y="1607667"/>
            <a:ext cx="6677891" cy="303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131080"/>
      </p:ext>
    </p:extLst>
  </p:cSld>
  <p:clrMapOvr>
    <a:masterClrMapping/>
  </p:clrMapOvr>
  <p:transition/>
  <p:timing/>
</p:sld>
</file>

<file path=ppt/slides/slide18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326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Engenharia social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Ciberstalking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Download de conteúdo ilegal usando seu endereço IP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Rastrear sua localização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Ataque direto à sua rede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Ataques em seu dispositivo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Ataques contra IP’s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2817914"/>
      </p:ext>
    </p:extLst>
  </p:cSld>
  <p:clrMapOvr>
    <a:masterClrMapping/>
  </p:clrMapOvr>
  <p:transition/>
  <p:timing/>
</p:sld>
</file>

<file path=ppt/slides/slide18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326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exploramos os endereços de IP, nas aulas seguintes será um conceito muito utilizado para conexão com computadores alvos nos testes.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189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1876535"/>
      </p:ext>
    </p:extLst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Pilares da cibersegurança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80763-92FC-0E79-8CFE-93DD19B6B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572" y="2643433"/>
            <a:ext cx="7252855" cy="14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51568"/>
      </p:ext>
    </p:extLst>
  </p:cSld>
  <p:clrMapOvr>
    <a:masterClrMapping/>
  </p:clrMapOvr>
  <p:transition/>
  <p:timing/>
</p:sld>
</file>

<file path=ppt/slides/slide19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Título do Tema/Apresentação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Privacidade com Proxy e VPN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  <p:timing/>
</p:sld>
</file>

<file path=ppt/slides/slide19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8"/>
            <a:ext cx="8016900" cy="266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privacidade na internet é algo que as pessoas estão cada vez mais levando a sério, buscando vários recursos para isso.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28956545"/>
      </p:ext>
    </p:extLst>
  </p:cSld>
  <p:clrMapOvr>
    <a:masterClrMapping/>
  </p:clrMapOvr>
  <p:transition/>
  <p:timing/>
</p:sld>
</file>

<file path=ppt/slides/slide19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1975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Hoje em dia, muitos internautas comparam um proxy com uma VPN, perguntando-se o que deveriam usar ao navegar para se protegerem.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192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Online privacy Images | Free Vectors, Stock Photos &amp; PSD">
            <a:extLst>
              <a:ext uri="{FF2B5EF4-FFF2-40B4-BE49-F238E27FC236}">
                <a16:creationId xmlns:a16="http://schemas.microsoft.com/office/drawing/2014/main" id="{CF9A62B1-AC7C-26C7-C797-6976FAC3F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9954" y="3277805"/>
            <a:ext cx="2944091" cy="147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550054"/>
      </p:ext>
    </p:extLst>
  </p:cSld>
  <p:clrMapOvr>
    <a:masterClrMapping/>
  </p:clrMapOvr>
  <p:transition/>
  <p:timing/>
</p:sld>
</file>

<file path=ppt/slides/slide19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317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 Redes Privadas Virtuais (VPNs) e os proxies são uma solução potencial porque adicionam uma camada extra entre um navegador e qualquer empresa de rastreamento de dados ou governo.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1787475"/>
      </p:ext>
    </p:extLst>
  </p:cSld>
  <p:clrMapOvr>
    <a:masterClrMapping/>
  </p:clrMapOvr>
  <p:transition/>
  <p:timing/>
</p:sld>
</file>

<file path=ppt/slides/slide19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317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 VPN é uma rede privada que codifica os dados enviados para ou recebidos da Internet, permitindo acessar websites de forma segura e privada e usar programas e aplicativos, independentemente da rede utilizada.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VPN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32848496"/>
      </p:ext>
    </p:extLst>
  </p:cSld>
  <p:clrMapOvr>
    <a:masterClrMapping/>
  </p:clrMapOvr>
  <p:transition/>
  <p:timing/>
</p:sld>
</file>

<file path=ppt/slides/slide19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VPN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195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10D208-67A4-8D4B-B08B-7541D14E9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722" y="1843970"/>
            <a:ext cx="4544555" cy="271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2331"/>
      </p:ext>
    </p:extLst>
  </p:cSld>
  <p:clrMapOvr>
    <a:masterClrMapping/>
  </p:clrMapOvr>
  <p:transition/>
  <p:timing/>
</p:sld>
</file>

<file path=ppt/slides/slide19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Vantagens da VPN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24A02101-15E5-07AC-AB9C-7AE35C48A2D2}"/>
              </a:ext>
            </a:extLst>
          </p:cNvPr>
          <p:cNvSpPr txBox="1"/>
          <p:nvPr/>
        </p:nvSpPr>
        <p:spPr>
          <a:xfrm>
            <a:off x="565525" y="1481049"/>
            <a:ext cx="8016900" cy="317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a VPN criptografa a conexão, os hackers potenciais não podem “escutar” a transmissão para roubar dados vulneráveis;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 evita que um provedor ou empregador espie o tráfego, rastreando o tráfego do roteador.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1623331"/>
      </p:ext>
    </p:extLst>
  </p:cSld>
  <p:clrMapOvr>
    <a:masterClrMapping/>
  </p:clrMapOvr>
  <p:transition/>
  <p:timing/>
</p:sld>
</file>

<file path=ppt/slides/slide19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317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 servidor proxy é normalmente um servidor público remoto acessado através de um aplicativo web ou programa desktop que acessa páginas web “em seu nome”.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Proxy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2376903"/>
      </p:ext>
    </p:extLst>
  </p:cSld>
  <p:clrMapOvr>
    <a:masterClrMapping/>
  </p:clrMapOvr>
  <p:transition/>
  <p:timing/>
</p:sld>
</file>

<file path=ppt/slides/slide19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Proxy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198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 descr="Como funciona um servidor proxy (Fonte de imagem: seobility.net)">
            <a:extLst>
              <a:ext uri="{FF2B5EF4-FFF2-40B4-BE49-F238E27FC236}">
                <a16:creationId xmlns:a16="http://schemas.microsoft.com/office/drawing/2014/main" id="{2F9DD755-F43C-2047-E477-B6BC84E01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36718" y="1995055"/>
            <a:ext cx="3470563" cy="251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264742"/>
      </p:ext>
    </p:extLst>
  </p:cSld>
  <p:clrMapOvr>
    <a:masterClrMapping/>
  </p:clrMapOvr>
  <p:transition/>
  <p:timing/>
</p:sld>
</file>

<file path=ppt/slides/slide19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Proxy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24A02101-15E5-07AC-AB9C-7AE35C48A2D2}"/>
              </a:ext>
            </a:extLst>
          </p:cNvPr>
          <p:cNvSpPr txBox="1"/>
          <p:nvPr/>
        </p:nvSpPr>
        <p:spPr>
          <a:xfrm>
            <a:off x="565525" y="1481049"/>
            <a:ext cx="8016900" cy="317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 maioria das vezes a palavra </a:t>
            </a:r>
            <a:r>
              <a:rPr lang="pt-BR" sz="24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 proxy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se refere a </a:t>
            </a:r>
            <a:r>
              <a:rPr lang="pt-BR" sz="24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 proxy HTTP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Estes servidores proxy são servidores web que acessam uma página web pela Internet e depois encaminham os dados para o navegador.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3262782"/>
      </p:ext>
    </p:extLst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Neste curso vamos abordar os tópicos fundamentais para iniciar no vasto mundo da cibersegurança, focando em termos, conceitos e práticas de cibersegurança.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foram apresentados alguns conceitos à volta da cibersegurança, agora vamos nos aprofundar nas próximas aulas.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02397489"/>
      </p:ext>
    </p:extLst>
  </p:cSld>
  <p:clrMapOvr>
    <a:masterClrMapping/>
  </p:clrMapOvr>
  <p:transition/>
  <p:timing/>
</p:sld>
</file>

<file path=ppt/slides/slide20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8"/>
            <a:ext cx="8016900" cy="266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 configurar servidores de Proxy e VPN para navegarmos na internet.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Prática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0973813"/>
      </p:ext>
    </p:extLst>
  </p:cSld>
  <p:clrMapOvr>
    <a:masterClrMapping/>
  </p:clrMapOvr>
  <p:transition/>
  <p:timing/>
</p:sld>
</file>

<file path=ppt/slides/slide20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  <p:timing/>
</p:sld>
</file>

<file path=ppt/slides/slide20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153"/>
        <p:cNvGrpSpPr/>
        <p:nvPr/>
      </p:nvGrpSpPr>
      <p:grpSpPr>
        <a:xfrm>
          <a:off x="0" y="0"/>
          <a:ext cx="0" cy="0"/>
        </a:xfrm>
      </p:grpSpPr>
      <p:sp>
        <p:nvSpPr>
          <p:cNvPr id="155" name="Google Shape;15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 Web e anonimização</a:t>
            </a:r>
            <a:endParaRPr sz="24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2C3F779C-6A9D-036E-0141-C5086B4E5447}"/>
              </a:ext>
            </a:extLst>
          </p:cNvPr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Cassiano Peres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  Tech Education Analyst</a:t>
            </a:r>
            <a:endParaRPr lang="en-US" sz="24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cassiano-dio</a:t>
            </a:r>
            <a:endParaRPr lang="en-US" sz="16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  peres-cassiano</a:t>
            </a:r>
            <a:endParaRPr sz="1600" b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25C8E-1D6C-A6AB-F4F2-119BB89F5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184" y="4030935"/>
            <a:ext cx="250309" cy="25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7CEDB2E-730F-EAE5-00A6-1E71B6357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878" y="4435961"/>
            <a:ext cx="250309" cy="24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/>
</p:sld>
</file>

<file path=ppt/slides/slide20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just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explorar conceitos e práticas sobre Deep Web e Dark Web.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>
</file>

<file path=ppt/slides/slide20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0" algn="just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prévio de redes de computadores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pode auxiliar na compreensão dos termos.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204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>
</file>

<file path=ppt/slides/slide20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Deep Web ou Dark Web, o que é?</a:t>
            </a:r>
            <a:endParaRPr lang="en-US"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Instalando o Tails Linux no VirtualBox </a:t>
            </a:r>
            <a:endParaRPr lang="en-US"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uma VPN para navegar na Deep Web</a:t>
            </a:r>
            <a:endParaRPr lang="en-US"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205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>
</file>

<file path=ppt/slides/slide20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4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Navegando na Deep Web com Tor Browser</a:t>
            </a:r>
            <a:endParaRPr lang="en-US"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1231028"/>
      </p:ext>
    </p:extLst>
  </p:cSld>
  <p:clrMapOvr>
    <a:masterClrMapping/>
  </p:clrMapOvr>
  <p:transition/>
  <p:timing/>
</p:sld>
</file>

<file path=ppt/slides/slide20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</a:xfrm>
      </p:grpSpPr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 Web ou Dark Web, o que é?</a:t>
            </a: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  <p:timing/>
</p:sld>
</file>

<file path=ppt/slides/slide20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218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falar da Dark Web ou Deep Web, termos muito populares mas nem sempre bem compreendidos.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208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 descr="Another 127 Million Records Have Gone On Sale On The Dark Web -- Here's  What You Should Do">
            <a:extLst>
              <a:ext uri="{FF2B5EF4-FFF2-40B4-BE49-F238E27FC236}">
                <a16:creationId xmlns:a16="http://schemas.microsoft.com/office/drawing/2014/main" id="{979F69F6-00C2-8B6A-CC54-48332575C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2010" y="3201606"/>
            <a:ext cx="2319979" cy="15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308806"/>
      </p:ext>
    </p:extLst>
  </p:cSld>
  <p:clrMapOvr>
    <a:masterClrMapping/>
  </p:clrMapOvr>
  <p:transition/>
  <p:timing/>
</p:sld>
</file>

<file path=ppt/slides/slide20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87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internet é composta de camadas, no que se refere ao 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nível de indexação</a:t>
            </a:r>
            <a: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sites.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Camadas na internet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209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 é hacking?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  <p:timing/>
</p:sld>
</file>

<file path=ppt/slides/slide2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Camadas na internet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210</a:t>
            </a:fld>
            <a:r>
              <a:rPr lang="en-US"/>
              <a:t>]</a:t>
            </a:r>
            <a:endParaRPr/>
          </a:p>
        </p:txBody>
      </p:sp>
      <p:pic>
        <p:nvPicPr>
          <p:cNvPr id="3074" name="Picture 2" descr="Um mundo invisível: você sabe o que é a famosa &quot;Deep Web&quot;? - 12/11/2017 -  UOL TILT">
            <a:extLst>
              <a:ext uri="{FF2B5EF4-FFF2-40B4-BE49-F238E27FC236}">
                <a16:creationId xmlns:a16="http://schemas.microsoft.com/office/drawing/2014/main" id="{CE13FA81-172A-7C51-2FCF-120810C9A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8482" y="1892351"/>
            <a:ext cx="58578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182285"/>
      </p:ext>
    </p:extLst>
  </p:cSld>
  <p:clrMapOvr>
    <a:masterClrMapping/>
  </p:clrMapOvr>
  <p:transition/>
  <p:timing/>
</p:sld>
</file>

<file path=ppt/slides/slide2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87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Contém 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odos os sites voltados para o público comum acessados através de navegadores tradicionais como Google Chrome, Internet Explorer e Firefox.</a:t>
            </a:r>
          </a:p>
          <a:p>
            <a:pPr algn="just">
              <a:lnSpc>
                <a:spcPct val="115000"/>
              </a:lnSpc>
              <a:spcBef>
                <a:spcPts val="1000"/>
              </a:spcBef>
              <a:buSzPts val="2400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 sites de domínios comuns, como .com, .org, .net, etc.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Surface Web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27545855"/>
      </p:ext>
    </p:extLst>
  </p:cSld>
  <p:clrMapOvr>
    <a:masterClrMapping/>
  </p:clrMapOvr>
  <p:transition/>
  <p:timing/>
</p:sld>
</file>

<file path=ppt/slides/slide2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87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Apesar de algumas pessoas tratarem como se a Dark Web fosse um nível abaixo da Deep Web, em termos práticos são a mesma coisa.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 Web e Dark Web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4688690"/>
      </p:ext>
    </p:extLst>
  </p:cSld>
  <p:clrMapOvr>
    <a:masterClrMapping/>
  </p:clrMapOvr>
  <p:transition/>
  <p:timing/>
</p:sld>
</file>

<file path=ppt/slides/slide2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87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Deep Web é um conjunto de sites da Internet que 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 são indexados 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pelos buscadores convencionais, necessitando um navegador de Internet especializado para navegação.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 Web e Dark Web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12940012"/>
      </p:ext>
    </p:extLst>
  </p:cSld>
  <p:clrMapOvr>
    <a:masterClrMapping/>
  </p:clrMapOvr>
  <p:transition/>
  <p:timing/>
</p:sld>
</file>

<file path=ppt/slides/slide2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 Web e Dark Web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214</a:t>
            </a:fld>
            <a:r>
              <a:rPr lang="en-US"/>
              <a:t>]</a:t>
            </a:r>
            <a:endParaRPr/>
          </a:p>
        </p:txBody>
      </p:sp>
      <p:pic>
        <p:nvPicPr>
          <p:cNvPr id="4098" name="Picture 2" descr="How to access the Dark Web using TOR browser?">
            <a:extLst>
              <a:ext uri="{FF2B5EF4-FFF2-40B4-BE49-F238E27FC236}">
                <a16:creationId xmlns:a16="http://schemas.microsoft.com/office/drawing/2014/main" id="{30D22E4D-9321-EE75-2D11-D202E2E1A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2718" y="1481050"/>
            <a:ext cx="4218564" cy="336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468178"/>
      </p:ext>
    </p:extLst>
  </p:cSld>
  <p:clrMapOvr>
    <a:masterClrMapping/>
  </p:clrMapOvr>
  <p:transition/>
  <p:timing/>
</p:sld>
</file>

<file path=ppt/slides/slide2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87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Deep Web fica abaixo da superfície e estima-se que estão lá cerca de 90% de todos os sites, porém na prática não se sabe com exatidão a dimensão da Deep Web.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 Web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5881098"/>
      </p:ext>
    </p:extLst>
  </p:cSld>
  <p:clrMapOvr>
    <a:masterClrMapping/>
  </p:clrMapOvr>
  <p:transition/>
  <p:timing/>
</p:sld>
</file>

<file path=ppt/slides/slide2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87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Ela é usada para manter atividades anônimas e privadas na Internet, que podem ser tanto legais e ilegais.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 Web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7420070"/>
      </p:ext>
    </p:extLst>
  </p:cSld>
  <p:clrMapOvr>
    <a:masterClrMapping/>
  </p:clrMapOvr>
  <p:transition/>
  <p:timing/>
</p:sld>
</file>

<file path=ppt/slides/slide2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87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 Deep Web há de tudo, desde “pirataria”, sites com artigos acadêmicos, conteúdos ilegais, comércio de materiais ilegais, etc.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 Web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2368722"/>
      </p:ext>
    </p:extLst>
  </p:cSld>
  <p:clrMapOvr>
    <a:masterClrMapping/>
  </p:clrMapOvr>
  <p:transition/>
  <p:timing/>
</p:sld>
</file>

<file path=ppt/slides/slide2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87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ONION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FREENET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I2P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da Deep Web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071862"/>
      </p:ext>
    </p:extLst>
  </p:cSld>
  <p:clrMapOvr>
    <a:masterClrMapping/>
  </p:clrMapOvr>
  <p:transition/>
  <p:timing/>
</p:sld>
</file>

<file path=ppt/slides/slide2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87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Software malicioso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Monitoramento do governo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Golpes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Perigos da Deep Web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219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0010048"/>
      </p:ext>
    </p:extLst>
  </p:cSld>
  <p:clrMapOvr>
    <a:masterClrMapping/>
  </p:clrMapOvr>
  <p:transition/>
  <p:timing/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explorar o termo </a:t>
            </a: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hacking 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 termo muitas vezes usado de forma equivocada.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pic>
        <p:nvPicPr>
          <p:cNvPr id="7170" name="Picture 2" descr="Hacker Vector Art, Icons, and Graphics for Free Download">
            <a:extLst>
              <a:ext uri="{FF2B5EF4-FFF2-40B4-BE49-F238E27FC236}">
                <a16:creationId xmlns:a16="http://schemas.microsoft.com/office/drawing/2014/main" id="{411498A2-A4DF-5EFC-B063-3CF406F3D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71523" y="3662451"/>
            <a:ext cx="1400953" cy="140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/>
</p:sld>
</file>

<file path=ppt/slides/slide2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87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Usar uma VPN;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Manter o antivírus atualizado;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Utilizar máquinas virtuais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Cuidados  com a Deep Web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4478450"/>
      </p:ext>
    </p:extLst>
  </p:cSld>
  <p:clrMapOvr>
    <a:masterClrMapping/>
  </p:clrMapOvr>
  <p:transition/>
  <p:timing/>
</p:sld>
</file>

<file path=ppt/slides/slide2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conhecemos um pouco sobre a Deep Web, também conhecida como Dark Web.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6761896"/>
      </p:ext>
    </p:extLst>
  </p:cSld>
  <p:clrMapOvr>
    <a:masterClrMapping/>
  </p:clrMapOvr>
  <p:transition/>
  <p:timing/>
</p:sld>
</file>

<file path=ppt/slides/slide2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</a:xfrm>
      </p:grpSpPr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Navegando na Deep Web com o Tor Browser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13873"/>
      </p:ext>
    </p:extLst>
  </p:cSld>
  <p:clrMapOvr>
    <a:masterClrMapping/>
  </p:clrMapOvr>
  <p:transition/>
  <p:timing/>
</p:sld>
</file>

<file path=ppt/slides/slide2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12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instalar o 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Tor Browser para navegar na Deep Web.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02243569"/>
      </p:ext>
    </p:extLst>
  </p:cSld>
  <p:clrMapOvr>
    <a:masterClrMapping/>
  </p:clrMapOvr>
  <p:transition/>
  <p:timing/>
</p:sld>
</file>

<file path=ppt/slides/slide2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26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Tor é uma rede de túneis virtuais que permite melhorar a sua privacidade e segurança na Internet;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Tor envia o seu tráfego por três servidores aleatórios (também conhecidos como relés) na rede Tor;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último relé do circuito (o "relé de saída") envia o tráfego para fora, na Internet pública.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Tor Browser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61946082"/>
      </p:ext>
    </p:extLst>
  </p:cSld>
  <p:clrMapOvr>
    <a:masterClrMapping/>
  </p:clrMapOvr>
  <p:transition/>
  <p:timing/>
</p:sld>
</file>

<file path=ppt/slides/slide2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Tor Browser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225</a:t>
            </a:fld>
            <a:r>
              <a:rPr lang="en-US"/>
              <a:t>]</a:t>
            </a:r>
            <a:endParaRPr/>
          </a:p>
        </p:txBody>
      </p:sp>
      <p:pic>
        <p:nvPicPr>
          <p:cNvPr id="7170" name="Picture 2" descr="Snooping on Tor from Your Load Balancer">
            <a:extLst>
              <a:ext uri="{FF2B5EF4-FFF2-40B4-BE49-F238E27FC236}">
                <a16:creationId xmlns:a16="http://schemas.microsoft.com/office/drawing/2014/main" id="{0648C6DE-F67F-7EDF-18D1-58FB9A066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3327" y="1573314"/>
            <a:ext cx="5777345" cy="317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386524"/>
      </p:ext>
    </p:extLst>
  </p:cSld>
  <p:clrMapOvr>
    <a:masterClrMapping/>
  </p:clrMapOvr>
  <p:transition/>
  <p:timing/>
</p:sld>
</file>

<file path=ppt/slides/slide2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26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Página de download: 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https://www.torproject.org/download/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Tor Browser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9658886"/>
      </p:ext>
    </p:extLst>
  </p:cSld>
  <p:clrMapOvr>
    <a:masterClrMapping/>
  </p:clrMapOvr>
  <p:transition/>
  <p:timing/>
</p:sld>
</file>

<file path=ppt/slides/slide2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26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 baixar, instalar e iniciar uma conexão com o Tor Browser para acessar links da Deep Web.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Prática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522845"/>
      </p:ext>
    </p:extLst>
  </p:cSld>
  <p:clrMapOvr>
    <a:masterClrMapping/>
  </p:clrMapOvr>
  <p:transition/>
  <p:timing/>
</p:sld>
</file>

<file path=ppt/slides/slide2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Tails Linux no VirtualBox 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  <p:timing/>
</p:sld>
</file>

<file path=ppt/slides/slide2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conhecer e configurar o T.A.I.L.S. Linux, um sistema operacional para navegação com privacidade na Internet.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229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forma geral, o termo </a:t>
            </a:r>
            <a:r>
              <a:rPr lang="pt-BR" sz="2400" b="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hacking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significa: “</a:t>
            </a:r>
            <a:r>
              <a:rPr lang="pt-BR" sz="2400" b="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comprometer sistemas de computador, contas pessoais, redes de computador ou dispositivos digitais”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 i="1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hacking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0177604"/>
      </p:ext>
    </p:extLst>
  </p:cSld>
  <p:clrMapOvr>
    <a:masterClrMapping/>
  </p:clrMapOvr>
  <p:transition/>
  <p:timing/>
</p:sld>
</file>

<file path=ppt/slides/slide2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T.A.I.L.S. Linux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230</a:t>
            </a:fld>
            <a:r>
              <a:rPr lang="en-US"/>
              <a:t>]</a:t>
            </a:r>
            <a:endParaRPr/>
          </a:p>
        </p:txBody>
      </p:sp>
      <p:pic>
        <p:nvPicPr>
          <p:cNvPr id="5122" name="Picture 2" descr="Tails 5.0 testa versão beta e é o primeiro lançamento com base no Debian  GNU/Linux 11 “Bullseye” - SempreUpdate">
            <a:extLst>
              <a:ext uri="{FF2B5EF4-FFF2-40B4-BE49-F238E27FC236}">
                <a16:creationId xmlns:a16="http://schemas.microsoft.com/office/drawing/2014/main" id="{F2CEE4E4-E2DD-F3D2-9407-BC00B3328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1932" y="2140528"/>
            <a:ext cx="1958907" cy="130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928BF58A-51B5-0FCC-74D7-922E4C902615}"/>
              </a:ext>
            </a:extLst>
          </p:cNvPr>
          <p:cNvSpPr txBox="1"/>
          <p:nvPr/>
        </p:nvSpPr>
        <p:spPr>
          <a:xfrm>
            <a:off x="565525" y="1481050"/>
            <a:ext cx="592640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Pode ser utilizado a partir de um pendrive de </a:t>
            </a:r>
            <a:r>
              <a:rPr lang="en-US" sz="2400" b="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boot</a:t>
            </a:r>
            <a:r>
              <a:rPr lang="en-US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sem a necessidad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 de instalação.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772892"/>
      </p:ext>
    </p:extLst>
  </p:cSld>
  <p:clrMapOvr>
    <a:masterClrMapping/>
  </p:clrMapOvr>
  <p:transition/>
  <p:timing/>
</p:sld>
</file>

<file path=ppt/slides/slide2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1837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Ficou conhecido por ser utilizado por Edward Snowden no caso da divulgação de dados da NSA.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T.A.I.L.S. Linux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231</a:t>
            </a:fld>
            <a:r>
              <a:rPr lang="en-US"/>
              <a:t>]</a:t>
            </a:r>
            <a:endParaRPr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D83E1F7-37E3-1DD5-BB4C-EABA055EE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6045" y="3178821"/>
            <a:ext cx="3151909" cy="157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911970"/>
      </p:ext>
    </p:extLst>
  </p:cSld>
  <p:clrMapOvr>
    <a:masterClrMapping/>
  </p:clrMapOvr>
  <p:transition/>
  <p:timing/>
</p:sld>
</file>

<file path=ppt/slides/slide2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T.A.I.L.S. Linux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232</a:t>
            </a:fld>
            <a:r>
              <a:rPr lang="en-US"/>
              <a:t>]</a:t>
            </a:r>
            <a:endParaRPr/>
          </a:p>
        </p:txBody>
      </p:sp>
      <p:pic>
        <p:nvPicPr>
          <p:cNvPr id="5122" name="Picture 2" descr="Tails 5.0 testa versão beta e é o primeiro lançamento com base no Debian  GNU/Linux 11 “Bullseye” - SempreUpdate">
            <a:extLst>
              <a:ext uri="{FF2B5EF4-FFF2-40B4-BE49-F238E27FC236}">
                <a16:creationId xmlns:a16="http://schemas.microsoft.com/office/drawing/2014/main" id="{F2CEE4E4-E2DD-F3D2-9407-BC00B3328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39336" y="3443913"/>
            <a:ext cx="1958907" cy="130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928BF58A-51B5-0FCC-74D7-922E4C902615}"/>
              </a:ext>
            </a:extLst>
          </p:cNvPr>
          <p:cNvSpPr txBox="1"/>
          <p:nvPr/>
        </p:nvSpPr>
        <p:spPr>
          <a:xfrm>
            <a:off x="565525" y="1481050"/>
            <a:ext cx="7608657" cy="250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 para download: 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https://tails.boum.org/index.pt.html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6538316"/>
      </p:ext>
    </p:extLst>
  </p:cSld>
  <p:clrMapOvr>
    <a:masterClrMapping/>
  </p:clrMapOvr>
  <p:transition/>
  <p:timing/>
</p:sld>
</file>

<file path=ppt/slides/slide2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 instalar o T.A.I.L.S. em uma máquina virtual para navegarmos na Deep Web.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Prática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7575265"/>
      </p:ext>
    </p:extLst>
  </p:cSld>
  <p:clrMapOvr>
    <a:masterClrMapping/>
  </p:clrMapOvr>
  <p:transition/>
  <p:timing/>
</p:sld>
</file>

<file path=ppt/slides/slide2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</a:xfrm>
      </p:grpSpPr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Navegação anônima com VPN</a:t>
            </a:r>
          </a:p>
        </p:txBody>
      </p:sp>
      <p:pic>
        <p:nvPicPr>
          <p:cNvPr id="253" name="Google Shape;253;g116295da5bc_1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  <p:timing/>
</p:sld>
</file>

<file path=ppt/slides/slide2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125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configurar uma VPN para navegar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mos de forma anônima na Internet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235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A3F37-AFFF-6C01-AF3D-BC306C3BB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790" y="3363011"/>
            <a:ext cx="4290419" cy="138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77957"/>
      </p:ext>
    </p:extLst>
  </p:cSld>
  <p:clrMapOvr>
    <a:masterClrMapping/>
  </p:clrMapOvr>
  <p:transition/>
  <p:timing/>
</p:sld>
</file>

<file path=ppt/slides/slide2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125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Neste exemplo vamos utilizar o Windscribe, uma VPN que possui modos gratuito e pago para uso.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VPN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236</a:t>
            </a:fld>
            <a:r>
              <a:rPr lang="en-US"/>
              <a:t>]</a:t>
            </a:r>
            <a:endParaRPr/>
          </a:p>
        </p:txBody>
      </p:sp>
      <p:pic>
        <p:nvPicPr>
          <p:cNvPr id="9218" name="Picture 2" descr="Windscribe - Free VPN and Ad Blocker – Instale esta extensão para o 🦊  Firefox (pt-BR)">
            <a:extLst>
              <a:ext uri="{FF2B5EF4-FFF2-40B4-BE49-F238E27FC236}">
                <a16:creationId xmlns:a16="http://schemas.microsoft.com/office/drawing/2014/main" id="{98107D98-22AA-EC4C-1194-C443E1350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7327" y="3167495"/>
            <a:ext cx="2729345" cy="17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485724"/>
      </p:ext>
    </p:extLst>
  </p:cSld>
  <p:clrMapOvr>
    <a:masterClrMapping/>
  </p:clrMapOvr>
  <p:transition/>
  <p:timing/>
</p:sld>
</file>

<file path=ppt/slides/slide2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 configurar uma VPN e navegar de forma anônima na Internet.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Link: 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https://windscribe.com/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Prática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18173307"/>
      </p:ext>
    </p:extLst>
  </p:cSld>
  <p:clrMapOvr>
    <a:masterClrMapping/>
  </p:clrMapOvr>
  <p:transition/>
  <p:timing/>
</p:sld>
</file>

<file path=ppt/slides/slide2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</a:xfrm>
      </p:grpSpPr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5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Navegação anônima com Proxy</a:t>
            </a:r>
          </a:p>
        </p:txBody>
      </p:sp>
      <p:pic>
        <p:nvPicPr>
          <p:cNvPr id="253" name="Google Shape;253;g116295da5bc_1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301430"/>
      </p:ext>
    </p:extLst>
  </p:cSld>
  <p:clrMapOvr>
    <a:masterClrMapping/>
  </p:clrMapOvr>
  <p:transition/>
  <p:timing/>
</p:sld>
</file>

<file path=ppt/slides/slide2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125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configurar um 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Proxy 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navegar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mos de forma anônima na Internet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239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56ADB6-AF66-4452-2C8A-D55F44733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051" y="3263203"/>
            <a:ext cx="4621898" cy="148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60466"/>
      </p:ext>
    </p:extLst>
  </p:cSld>
  <p:clrMapOvr>
    <a:masterClrMapping/>
  </p:clrMapOvr>
  <p:transition/>
  <p:timing/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Porém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 significa necessariamente um ato mal-intencionado, pois o termo pode ser utilizado para 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uso da tecnologia ou um conhecimento para contornar um desafio.</a:t>
            </a:r>
            <a:endParaRPr sz="2400" b="0" i="1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hacking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0227478"/>
      </p:ext>
    </p:extLst>
  </p:cSld>
  <p:clrMapOvr>
    <a:masterClrMapping/>
  </p:clrMapOvr>
  <p:transition/>
  <p:timing/>
</p:sld>
</file>

<file path=ppt/slides/slide2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1"/>
            <a:ext cx="2905039" cy="3025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 utilizar um Proxy gratuito, o Free Proxy.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Proxy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240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176A61-C5DC-638F-E90E-76421E1FF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330" y="1318413"/>
            <a:ext cx="4433454" cy="339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10033"/>
      </p:ext>
    </p:extLst>
  </p:cSld>
  <p:clrMapOvr>
    <a:masterClrMapping/>
  </p:clrMapOvr>
  <p:transition/>
  <p:timing/>
</p:sld>
</file>

<file path=ppt/slides/slide2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 configurar um proxy no Browser e navegar de forma anônima na Internet.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Link: 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http://free-proxy.cz/en/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Prática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4688543"/>
      </p:ext>
    </p:extLst>
  </p:cSld>
  <p:clrMapOvr>
    <a:masterClrMapping/>
  </p:clrMapOvr>
  <p:transition/>
  <p:timing/>
</p:sld>
</file>

<file path=ppt/slides/slide2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  <p:timing/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hacker é uma pessoa que utiliza seus conhecimentos e tecnologias para driblar mecanismos e acessar ou comprometer informações e sistemas.</a:t>
            </a:r>
            <a:endParaRPr sz="2400" b="0" i="1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um hacker?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7941552"/>
      </p:ext>
    </p:extLst>
  </p:cSld>
  <p:clrMapOvr>
    <a:masterClrMapping/>
  </p:clrMapOvr>
  <p:transition/>
  <p:timing/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um hacker invade uma rede ou sistema, violando a segurança, de forma </a:t>
            </a:r>
            <a:r>
              <a:rPr lang="en-US" sz="2400" b="1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maliciosa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estamos falando na verdade de um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cracker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Hacker vs Cracker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pic>
        <p:nvPicPr>
          <p:cNvPr id="8194" name="Picture 2" descr="Hackers e Crackers: quais as diferenças entre eles? - RickWeb">
            <a:extLst>
              <a:ext uri="{FF2B5EF4-FFF2-40B4-BE49-F238E27FC236}">
                <a16:creationId xmlns:a16="http://schemas.microsoft.com/office/drawing/2014/main" id="{A132C462-23D3-B014-0AEE-6B499822C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7129" y="3731834"/>
            <a:ext cx="2429741" cy="112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842850"/>
      </p:ext>
    </p:extLst>
  </p:cSld>
  <p:clrMapOvr>
    <a:masterClrMapping/>
  </p:clrMapOvr>
  <p:transition/>
  <p:timing/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Hackers podem ser classificados com base na legalidade do que fazem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sendo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black hat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white hat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grey hat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1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hackers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pic>
        <p:nvPicPr>
          <p:cNvPr id="10244" name="Picture 4" descr="Black vs Grey vs White Hat Hackers | Inspired eLearning">
            <a:extLst>
              <a:ext uri="{FF2B5EF4-FFF2-40B4-BE49-F238E27FC236}">
                <a16:creationId xmlns:a16="http://schemas.microsoft.com/office/drawing/2014/main" id="{CEA673A2-DCA7-B4EA-DF17-CF623AE5C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9563" y="3562872"/>
            <a:ext cx="2964873" cy="11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421160"/>
      </p:ext>
    </p:extLst>
  </p:cSld>
  <p:clrMapOvr>
    <a:masterClrMapping/>
  </p:clrMapOvr>
  <p:transition/>
  <p:timing/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Hackers black hat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D7D4570-92B8-1BED-71B4-D92C38E17763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Hackers do tipo </a:t>
            </a: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black hat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(chapéu preto) são pessoas que utilizam conhecimento e tecnologia para fins maliciosos como vazamento de dados, comprometimento de sistemas e extorsão.</a:t>
            </a:r>
            <a:endParaRPr sz="2400" b="0" i="1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0608663"/>
      </p:ext>
    </p:extLst>
  </p:cSld>
  <p:clrMapOvr>
    <a:masterClrMapping/>
  </p:clrMapOvr>
  <p:transition/>
  <p:timing/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Hackers white hat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D7D4570-92B8-1BED-71B4-D92C38E17763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Hackers do tipo </a:t>
            </a: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white hat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(chapéu branco), també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 conhecido como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hacker ético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utiliza os conhecimentos e tecnologia para detectar ameaças e proteger sistemas, com base em acordos e contratos.</a:t>
            </a:r>
            <a:endParaRPr sz="2400" b="1" i="1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3218604"/>
      </p:ext>
    </p:extLst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desejável um conhecimento prévio em programação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redes de computadores e sistemas operacionais.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Hackers grey hat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D7D4570-92B8-1BED-71B4-D92C38E17763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 um tipo intermediário, onde 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começam testando os sistemas ou softwares de uma empresa para identificar falhas de segurança e depois avisam a organização para oferecer uma solução.</a:t>
            </a:r>
            <a:endParaRPr sz="2400" b="1" i="1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1283784"/>
      </p:ext>
    </p:extLst>
  </p:cSld>
  <p:clrMapOvr>
    <a:masterClrMapping/>
  </p:clrMapOvr>
  <p:transition/>
  <p:timing/>
</p:sld>
</file>

<file path=ppt/slides/slide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Legalidade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D7D4570-92B8-1BED-71B4-D92C38E17763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Todo hacking do tipo black hat é ilegal, pois não há consentimento prévio da parte invadida, enquanto o white hat é feito totalmente baseado em acordos e limites estabelecidos entre as partes.</a:t>
            </a:r>
            <a:endParaRPr sz="2400" b="1" i="1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9493988"/>
      </p:ext>
    </p:extLst>
  </p:cSld>
  <p:clrMapOvr>
    <a:masterClrMapping/>
  </p:clrMapOvr>
  <p:transition/>
  <p:timing/>
</p:sld>
</file>

<file path=ppt/slides/slide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Tecnicas de hacking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D7D4570-92B8-1BED-71B4-D92C38E17763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Phishing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Spoofing de DNS</a:t>
            </a:r>
            <a:endParaRPr lang="en-US" sz="2400" b="1" i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Roubo de Cookies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XSS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SQL Injection</a:t>
            </a:r>
          </a:p>
        </p:txBody>
      </p:sp>
    </p:spTree>
    <p:extLst>
      <p:ext uri="{BB962C8B-B14F-4D97-AF65-F5344CB8AC3E}">
        <p14:creationId xmlns:p14="http://schemas.microsoft.com/office/powerpoint/2010/main" val="1311514787"/>
      </p:ext>
    </p:extLst>
  </p:cSld>
  <p:clrMapOvr>
    <a:masterClrMapping/>
  </p:clrMapOvr>
  <p:transition/>
  <p:timing/>
</p:sld>
</file>

<file path=ppt/slides/slide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D7D4570-92B8-1BED-71B4-D92C38E17763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termo </a:t>
            </a:r>
            <a:r>
              <a:rPr lang="en-US" sz="24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hacking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vai muito além de apenas ataques e invasões de sistemas e redes.</a:t>
            </a:r>
          </a:p>
        </p:txBody>
      </p:sp>
    </p:spTree>
    <p:extLst>
      <p:ext uri="{BB962C8B-B14F-4D97-AF65-F5344CB8AC3E}">
        <p14:creationId xmlns:p14="http://schemas.microsoft.com/office/powerpoint/2010/main" val="2751769594"/>
      </p:ext>
    </p:extLst>
  </p:cSld>
  <p:clrMapOvr>
    <a:masterClrMapping/>
  </p:clrMapOvr>
  <p:transition/>
  <p:timing/>
</p:sld>
</file>

<file path=ppt/slides/slide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</a:xfrm>
      </p:grpSpPr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Principais tipos de ameaças</a:t>
            </a:r>
          </a:p>
        </p:txBody>
      </p:sp>
      <p:pic>
        <p:nvPicPr>
          <p:cNvPr id="253" name="Google Shape;253;g116295da5bc_1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  <p:timing/>
</p:sld>
</file>

<file path=ppt/slides/slide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conhecer os principais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tipos de ameaças contra aplicações e redes de computadores.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pic>
        <p:nvPicPr>
          <p:cNvPr id="1028" name="Picture 4" descr="Understanding Threat Actors 101 - Intellectual Point">
            <a:extLst>
              <a:ext uri="{FF2B5EF4-FFF2-40B4-BE49-F238E27FC236}">
                <a16:creationId xmlns:a16="http://schemas.microsoft.com/office/drawing/2014/main" id="{F38A4E5E-9238-63D1-AB8E-CD784DDBA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7638" y="3584227"/>
            <a:ext cx="2308724" cy="116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863929"/>
      </p:ext>
    </p:extLst>
  </p:cSld>
  <p:clrMapOvr>
    <a:masterClrMapping/>
  </p:clrMapOvr>
  <p:transition/>
  <p:timing/>
</p:sld>
</file>

<file path=ppt/slides/slide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 ameaças não são direcionadas apenas contra os sistemas ou às redes de computadores de uma organização, mas também contra as pessoas que fazem parte da mesma.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0046052"/>
      </p:ext>
    </p:extLst>
  </p:cSld>
  <p:clrMapOvr>
    <a:masterClrMapping/>
  </p:clrMapOvr>
  <p:transition/>
  <p:timing/>
</p:sld>
</file>

<file path=ppt/slides/slide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 ameaças podem surgir de uma variedade de lugares, pessoas e contextos, como as descritas a seguir: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Fontes de ataques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5648120"/>
      </p:ext>
    </p:extLst>
  </p:cSld>
  <p:clrMapOvr>
    <a:masterClrMapping/>
  </p:clrMapOvr>
  <p:transition/>
  <p:timing/>
</p:sld>
</file>

<file path=ppt/slides/slide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Fontes de ataques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pic>
        <p:nvPicPr>
          <p:cNvPr id="2052" name="Picture 4" descr="An introduction to the cyber threat environment - Canadian Centre for Cyber  Security">
            <a:extLst>
              <a:ext uri="{FF2B5EF4-FFF2-40B4-BE49-F238E27FC236}">
                <a16:creationId xmlns:a16="http://schemas.microsoft.com/office/drawing/2014/main" id="{8DF66110-73B3-A25D-95C7-8A2E31C38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9286" y="1665833"/>
            <a:ext cx="4566058" cy="308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980365"/>
      </p:ext>
    </p:extLst>
  </p:cSld>
  <p:clrMapOvr>
    <a:masterClrMapping/>
  </p:clrMapOvr>
  <p:transition/>
  <p:timing/>
</p:sld>
</file>

<file path=ppt/slides/slide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ataques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3074" name="Picture 2" descr="ENISA Threat Landscape 2020: Cyber Attacks Becoming More Sophisticated,  Targeted, Widespread and Undetected — ENISA">
            <a:extLst>
              <a:ext uri="{FF2B5EF4-FFF2-40B4-BE49-F238E27FC236}">
                <a16:creationId xmlns:a16="http://schemas.microsoft.com/office/drawing/2014/main" id="{723BB58C-E09D-B457-3C2D-D3EAC0863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6929" y="1493347"/>
            <a:ext cx="4950142" cy="351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839114"/>
      </p:ext>
    </p:extLst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Cibersegurança, o que é?</a:t>
            </a: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é hacking?</a:t>
            </a:r>
          </a:p>
        </p:txBody>
      </p:sp>
      <p:sp>
        <p:nvSpPr>
          <p:cNvPr id="187" name="Google Shape;187;p17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Principais tipos de ameaças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>
</file>

<file path=ppt/slides/slide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Há um número cada vez mais crescente da quantidade e tipos de ataques cibernéticos, um problema que abre por outro lado um leque enorme para os profissionais.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7572181"/>
      </p:ext>
    </p:extLst>
  </p:cSld>
  <p:clrMapOvr>
    <a:masterClrMapping/>
  </p:clrMapOvr>
  <p:transition/>
  <p:timing/>
</p:sld>
</file>

<file path=ppt/slides/slide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</a:xfrm>
      </p:grpSpPr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Boas práticas em cibersegurança</a:t>
            </a:r>
          </a:p>
        </p:txBody>
      </p:sp>
      <p:pic>
        <p:nvPicPr>
          <p:cNvPr id="253" name="Google Shape;253;g116295da5bc_1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368490"/>
      </p:ext>
    </p:extLst>
  </p:cSld>
  <p:clrMapOvr>
    <a:masterClrMapping/>
  </p:clrMapOvr>
  <p:transition/>
  <p:timing/>
</p:sld>
</file>

<file path=ppt/slides/slide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Depois de vermos várias formas e fontes de ameaças, vamos conhecer as boas práticas utilizaas no combate e prevenção de ataques cibernéticos.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pic>
        <p:nvPicPr>
          <p:cNvPr id="4098" name="Picture 2" descr="Cyber security: best practices to protect your organization - iRaiser">
            <a:extLst>
              <a:ext uri="{FF2B5EF4-FFF2-40B4-BE49-F238E27FC236}">
                <a16:creationId xmlns:a16="http://schemas.microsoft.com/office/drawing/2014/main" id="{9CCF0C73-5029-F60F-4035-41C9123CB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1069" y="3378020"/>
            <a:ext cx="1765431" cy="176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895068"/>
      </p:ext>
    </p:extLst>
  </p:cSld>
  <p:clrMapOvr>
    <a:masterClrMapping/>
  </p:clrMapOvr>
  <p:transition/>
  <p:timing/>
</p:sld>
</file>

<file path=ppt/slides/slide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uma série de boas práticas que envolvem desde a utilização de sistemas seguros e confiáveis, até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mudança de comportamentos dos usuários.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Boas práticas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14501840"/>
      </p:ext>
    </p:extLst>
  </p:cSld>
  <p:clrMapOvr>
    <a:masterClrMapping/>
  </p:clrMapOvr>
  <p:transition/>
  <p:timing/>
</p:sld>
</file>

<file path=ppt/slides/slide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Conscientização de pessoas;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Controle de acesso a ativos críticos;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Proteção de dados confidenciais;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 robusta e proteção de rede;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Gerenciamento de identidades.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Categorias de boas práticas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0936674"/>
      </p:ext>
    </p:extLst>
  </p:cSld>
  <p:clrMapOvr>
    <a:masterClrMapping/>
  </p:clrMapOvr>
  <p:transition/>
  <p:timing/>
</p:sld>
</file>

<file path=ppt/slides/slide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463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Abordagem de segurança centrada nas pessoas;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Reduzir o nível de negligência dos funcionários;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Informe os funcionários sobre técnicas comuns de phishing.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Conscientização de pessoas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/>
          </a:p>
        </p:txBody>
      </p:sp>
      <p:pic>
        <p:nvPicPr>
          <p:cNvPr id="10244" name="Picture 4" descr="phishing attacks in 2019-2021">
            <a:extLst>
              <a:ext uri="{FF2B5EF4-FFF2-40B4-BE49-F238E27FC236}">
                <a16:creationId xmlns:a16="http://schemas.microsoft.com/office/drawing/2014/main" id="{3C78AED2-A550-CA1A-ECEF-2C7C9438B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575" y="3805175"/>
            <a:ext cx="3187337" cy="12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nsider data breaches cause">
            <a:extLst>
              <a:ext uri="{FF2B5EF4-FFF2-40B4-BE49-F238E27FC236}">
                <a16:creationId xmlns:a16="http://schemas.microsoft.com/office/drawing/2014/main" id="{88D3ED98-CD52-43DD-686C-0BD5A6D0F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2549" y="3865450"/>
            <a:ext cx="3435531" cy="111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431481"/>
      </p:ext>
    </p:extLst>
  </p:cSld>
  <p:clrMapOvr>
    <a:masterClrMapping/>
  </p:clrMapOvr>
  <p:transition/>
  <p:timing/>
</p:sld>
</file>

<file path=ppt/slides/slide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979023"/>
            <a:ext cx="8016900" cy="1443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Proteção o acesso de dispositivos remotos;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Manipular as senhas com segurança;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Usar o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princípio do privilégio mínimo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Controle de acesso a ativos críticos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pic>
        <p:nvPicPr>
          <p:cNvPr id="9218" name="Picture 2" descr="techniques to balance user privileges">
            <a:extLst>
              <a:ext uri="{FF2B5EF4-FFF2-40B4-BE49-F238E27FC236}">
                <a16:creationId xmlns:a16="http://schemas.microsoft.com/office/drawing/2014/main" id="{6368E5BE-9D08-9D81-6C92-AA97E3F49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2408" y="3492407"/>
            <a:ext cx="3259183" cy="165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794822"/>
      </p:ext>
    </p:extLst>
  </p:cSld>
  <p:clrMapOvr>
    <a:masterClrMapping/>
  </p:clrMapOvr>
  <p:transition/>
  <p:timing/>
</p:sld>
</file>

<file path=ppt/slides/slide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2076994"/>
            <a:ext cx="8016900" cy="1639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Atenção nos usuários privilegiados;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Monitoramento de acesso de terceiros aos dados;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Manter backup de seus dados confidenciais.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Proteção de dados confidenciais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8194" name="Picture 2" descr="Means to restrict third-party access">
            <a:extLst>
              <a:ext uri="{FF2B5EF4-FFF2-40B4-BE49-F238E27FC236}">
                <a16:creationId xmlns:a16="http://schemas.microsoft.com/office/drawing/2014/main" id="{D553722C-9E53-3426-FADF-FDBE6D2CE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4712" y="3958876"/>
            <a:ext cx="3054575" cy="109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064748"/>
      </p:ext>
    </p:extLst>
  </p:cSld>
  <p:clrMapOvr>
    <a:masterClrMapping/>
  </p:clrMapOvr>
  <p:transition/>
  <p:timing/>
</p:sld>
</file>

<file path=ppt/slides/slide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2398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Uso de políticas hierárquicas de segurança cibernética;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Proteger a rede corporativa;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Auditorias regulares de segurança cibernética.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Segurança robusta e proteção de rede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pic>
        <p:nvPicPr>
          <p:cNvPr id="7170" name="Picture 2" descr="Hierarchy of cybersecurity policies">
            <a:extLst>
              <a:ext uri="{FF2B5EF4-FFF2-40B4-BE49-F238E27FC236}">
                <a16:creationId xmlns:a16="http://schemas.microsoft.com/office/drawing/2014/main" id="{821F9E30-6B02-B73F-10AE-A8DC65DDF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4274" y="3527630"/>
            <a:ext cx="2795451" cy="153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416828"/>
      </p:ext>
    </p:extLst>
  </p:cSld>
  <p:clrMapOvr>
    <a:masterClrMapping/>
  </p:clrMapOvr>
  <p:transition/>
  <p:timing/>
</p:sld>
</file>

<file path=ppt/slides/slide4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05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Empregar segurança biométrica;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Usar autenticação multifator.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Gerenciamento de identidades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pic>
        <p:nvPicPr>
          <p:cNvPr id="5122" name="Picture 2" descr="multi-factor authentication">
            <a:extLst>
              <a:ext uri="{FF2B5EF4-FFF2-40B4-BE49-F238E27FC236}">
                <a16:creationId xmlns:a16="http://schemas.microsoft.com/office/drawing/2014/main" id="{21D4050D-E1AA-A9C2-F1EE-A5189C92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4852" y="3721546"/>
            <a:ext cx="3354296" cy="121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66316"/>
      </p:ext>
    </p:extLst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4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Boas práticas em cibersegurança</a:t>
            </a:r>
            <a:endParaRPr lang="en-US"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Red Team VS Blue Team</a:t>
            </a: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29762438"/>
      </p:ext>
    </p:extLst>
  </p:cSld>
  <p:clrMapOvr>
    <a:masterClrMapping/>
  </p:clrMapOvr>
  <p:transition/>
  <p:timing/>
</p:sld>
</file>

<file path=ppt/slides/slide5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Boas práticas podem fazer a diferença entre a vida e a morte de uma organização, tendo em vista o alto dano financeiro e de reputação causados por ataques cibernéticos.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54479329"/>
      </p:ext>
    </p:extLst>
  </p:cSld>
  <p:clrMapOvr>
    <a:masterClrMapping/>
  </p:clrMapOvr>
  <p:transition/>
  <p:timing/>
</p:sld>
</file>

<file path=ppt/slides/slide5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</a:xfrm>
      </p:grpSpPr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5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Blue Team VS Red Team</a:t>
            </a:r>
          </a:p>
        </p:txBody>
      </p:sp>
      <p:pic>
        <p:nvPicPr>
          <p:cNvPr id="253" name="Google Shape;253;g116295da5bc_1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054026"/>
      </p:ext>
    </p:extLst>
  </p:cSld>
  <p:clrMapOvr>
    <a:masterClrMapping/>
  </p:clrMapOvr>
  <p:transition/>
  <p:timing/>
</p:sld>
</file>

<file path=ppt/slides/slide5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2940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Devido ao aumento da quantidade e complexidade das ameaças cibernéticas, as organizações te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 utilizado uma abordagem mais estratégica na questão da segurança.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7644900"/>
      </p:ext>
    </p:extLst>
  </p:cSld>
  <p:clrMapOvr>
    <a:masterClrMapping/>
  </p:clrMapOvr>
  <p:transition/>
  <p:timing/>
</p:sld>
</file>

<file path=ppt/slides/slide5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181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nesse contexto que as organizações formam times como o </a:t>
            </a:r>
            <a:r>
              <a:rPr lang="en-US" sz="2400" b="1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Red Team</a:t>
            </a:r>
            <a:r>
              <a:rPr lang="en-US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b="1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Blue Team</a:t>
            </a:r>
            <a:r>
              <a:rPr lang="en-US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ensaiam técnicas de ataque e defesa, visando identificar e corrigir possíveis falhas de segurança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 i="1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pic>
        <p:nvPicPr>
          <p:cNvPr id="13314" name="Picture 2" descr="Blue Team dan Red Team | OmahTI - Ilmu Komputer UGM">
            <a:extLst>
              <a:ext uri="{FF2B5EF4-FFF2-40B4-BE49-F238E27FC236}">
                <a16:creationId xmlns:a16="http://schemas.microsoft.com/office/drawing/2014/main" id="{7491A1B4-2E62-6DD1-967F-BE3F56711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67346" y="3492763"/>
            <a:ext cx="2609307" cy="125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634304"/>
      </p:ext>
    </p:extLst>
  </p:cSld>
  <p:clrMapOvr>
    <a:masterClrMapping/>
  </p:clrMapOvr>
  <p:transition/>
  <p:timing/>
</p:sld>
</file>

<file path=ppt/slides/slide5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Blue Team e Red Team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pic>
        <p:nvPicPr>
          <p:cNvPr id="14340" name="Picture 4" descr="One Team, Two Team, Red Team, Blue Team (And Also Purple Team): | by  Mackenzie Pech | Medium">
            <a:extLst>
              <a:ext uri="{FF2B5EF4-FFF2-40B4-BE49-F238E27FC236}">
                <a16:creationId xmlns:a16="http://schemas.microsoft.com/office/drawing/2014/main" id="{70781F4E-6881-A094-9148-CF6D5A763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4891" y="1743891"/>
            <a:ext cx="3854218" cy="321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875747"/>
      </p:ext>
    </p:extLst>
  </p:cSld>
  <p:clrMapOvr>
    <a:masterClrMapping/>
  </p:clrMapOvr>
  <p:transition/>
  <p:timing/>
</p:sld>
</file>

<file path=ppt/slides/slide5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247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Red Team é formado com o objetivo de realizar testes de ciberataque com profissionais de alto conhecimento sobre as principais ameaças e ataques existentes, sendo capazes de simular tentativas de penetrar na rede e ou sistemas. 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 Team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1B2E08-6DA6-A323-72FB-FE9F674F9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139" y="3794900"/>
            <a:ext cx="1525721" cy="112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74494"/>
      </p:ext>
    </p:extLst>
  </p:cSld>
  <p:clrMapOvr>
    <a:masterClrMapping/>
  </p:clrMapOvr>
  <p:transition/>
  <p:timing/>
</p:sld>
</file>

<file path=ppt/slides/slide5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247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papel do Blue Team é se opor aos ataques ensaiados pelo Red Team, desenvolvendo estratégias para aumentar as defesas, modificando e reagrupando os mecanismos de proteção da rede para que eles se tornem mais fortes.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Blue Team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17A91D-CB26-2887-0D02-C646D367C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927" y="3821048"/>
            <a:ext cx="1732146" cy="112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7611"/>
      </p:ext>
    </p:extLst>
  </p:cSld>
  <p:clrMapOvr>
    <a:masterClrMapping/>
  </p:clrMapOvr>
  <p:transition/>
  <p:timing/>
</p:sld>
</file>

<file path=ppt/slides/slide5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Blue Team, Red Team e Purple Team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pic>
        <p:nvPicPr>
          <p:cNvPr id="15364" name="Picture 4" descr="Purple Team - CyberHoot Cyber Library">
            <a:extLst>
              <a:ext uri="{FF2B5EF4-FFF2-40B4-BE49-F238E27FC236}">
                <a16:creationId xmlns:a16="http://schemas.microsoft.com/office/drawing/2014/main" id="{260C2389-F652-EC04-3FB6-9E0CDEF7A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7196" y="1770016"/>
            <a:ext cx="4869608" cy="319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608890"/>
      </p:ext>
    </p:extLst>
  </p:cSld>
  <p:clrMapOvr>
    <a:masterClrMapping/>
  </p:clrMapOvr>
  <p:transition/>
  <p:timing/>
</p:sld>
</file>

<file path=ppt/slides/slide5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2940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 </a:t>
            </a:r>
            <a:r>
              <a:rPr lang="pt-BR" sz="2400" b="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Purple Team</a:t>
            </a: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a fusão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US" sz="24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Blue Team 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lang="en-US" sz="24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Red Team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sendo uma combinação de profissionais de segurança cibernética, que atuam como uma única unidade.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Purple Team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81811993"/>
      </p:ext>
    </p:extLst>
  </p:cSld>
  <p:clrMapOvr>
    <a:masterClrMapping/>
  </p:clrMapOvr>
  <p:transition/>
  <p:timing/>
</p:sld>
</file>

<file path=ppt/slides/slide5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2940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Desempenha as funções de ambos os times, mas com vantagens como a melhor comunicação,  compartilhamento de conhecimento e melhoria de segurança, além da otimização do tempo.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Purple Team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2653223"/>
      </p:ext>
    </p:extLst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</a:xfrm>
      </p:grpSpPr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Cibersegurança, o que é?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  <p:timing/>
</p:sld>
</file>

<file path=ppt/slides/slide6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8016900" cy="2940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Certified Ethical Hacker (CEH);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EC-Council Certified Security Analyst (ECSA).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Certificações 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8566381"/>
      </p:ext>
    </p:extLst>
  </p:cSld>
  <p:clrMapOvr>
    <a:masterClrMapping/>
  </p:clrMapOvr>
  <p:transition/>
  <p:timing/>
</p:sld>
</file>

<file path=ppt/slides/slide6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Vimos durante esta aula como as empresas se preparam contra as ameaças cibernéticas, o que demanda alta especialização dos profissionais.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8268777"/>
      </p:ext>
    </p:extLst>
  </p:cSld>
  <p:clrMapOvr>
    <a:masterClrMapping/>
  </p:clrMapOvr>
  <p:transition/>
  <p:timing/>
</p:sld>
</file>

<file path=ppt/slides/slide6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  <p:timing/>
</p:sld>
</file>

<file path=ppt/slides/slide6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Referências: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i="0" u="sng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lang="en-US" sz="2000" b="1" u="sng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uropean Union Agency for Cybersecurity</a:t>
            </a:r>
            <a:endParaRPr sz="1600" b="1" i="1" u="none" strike="noStrike" cap="none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>
</file>

<file path=ppt/slides/slide6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153"/>
        <p:cNvGrpSpPr/>
        <p:nvPr/>
      </p:nvGrpSpPr>
      <p:grpSpPr>
        <a:xfrm>
          <a:off x="0" y="0"/>
          <a:ext cx="0" cy="0"/>
        </a:xfrm>
      </p:grpSpPr>
      <p:sp>
        <p:nvSpPr>
          <p:cNvPr id="155" name="Google Shape;15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sistemas operacionais</a:t>
            </a:r>
            <a:endParaRPr sz="24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2C3F779C-6A9D-036E-0141-C5086B4E5447}"/>
              </a:ext>
            </a:extLst>
          </p:cNvPr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Cassiano Peres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  Tech Education Analyst</a:t>
            </a:r>
            <a:endParaRPr lang="en-US" sz="24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cassiano-dio</a:t>
            </a:r>
            <a:endParaRPr lang="en-US" sz="16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  peres-cassiano</a:t>
            </a:r>
            <a:endParaRPr sz="1600" b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25C8E-1D6C-A6AB-F4F2-119BB89F5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184" y="4030935"/>
            <a:ext cx="250309" cy="25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7CEDB2E-730F-EAE5-00A6-1E71B6357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878" y="4435961"/>
            <a:ext cx="250309" cy="24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/>
</p:sld>
</file>

<file path=ppt/slides/slide6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just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Neste curso vamos explorar em mais detalhes os conceitos e tipos de sistemas operacionais mais utilizados pelo mercado.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>
</file>

<file path=ppt/slides/slide6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0" algn="just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prévio de sistemas operacionais Linux e Windows e noções de linhas de comando são úteis para facilitar o aprendizado.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>
</file>

<file path=ppt/slides/slide6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base sobre sistemas operacionais</a:t>
            </a:r>
            <a:endParaRPr lang="en-US"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Microsoft Windows</a:t>
            </a:r>
            <a:endParaRPr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SO’s baseados em Linux</a:t>
            </a:r>
            <a:endParaRPr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>
</file>

<file path=ppt/slides/slide6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4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VirtualBox</a:t>
            </a:r>
            <a:endParaRPr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Instalando o Windows 7 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 VirtualBox</a:t>
            </a:r>
            <a:endParaRPr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87;p17">
            <a:extLst>
              <a:ext uri="{FF2B5EF4-FFF2-40B4-BE49-F238E27FC236}">
                <a16:creationId xmlns:a16="http://schemas.microsoft.com/office/drawing/2014/main" id="{1A45E3BA-563C-8A01-7C37-FFB407F52AFA}"/>
              </a:ext>
            </a:extLst>
          </p:cNvPr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88;p17">
            <a:extLst>
              <a:ext uri="{FF2B5EF4-FFF2-40B4-BE49-F238E27FC236}">
                <a16:creationId xmlns:a16="http://schemas.microsoft.com/office/drawing/2014/main" id="{87D98531-6E63-BE43-B2D5-048151EE32CF}"/>
              </a:ext>
            </a:extLst>
          </p:cNvPr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Instalando o Windows XP </a:t>
            </a:r>
            <a: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 VirtualBox</a:t>
            </a:r>
          </a:p>
        </p:txBody>
      </p:sp>
    </p:spTree>
    <p:extLst>
      <p:ext uri="{BB962C8B-B14F-4D97-AF65-F5344CB8AC3E}">
        <p14:creationId xmlns:p14="http://schemas.microsoft.com/office/powerpoint/2010/main" val="2331231028"/>
      </p:ext>
    </p:extLst>
  </p:cSld>
  <p:clrMapOvr>
    <a:masterClrMapping/>
  </p:clrMapOvr>
  <p:transition/>
  <p:timing/>
</p:sld>
</file>

<file path=ppt/slides/slide6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7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Instalando o Windows 10 no VirtualBox</a:t>
            </a:r>
            <a:endParaRPr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Instalando o Kali Linux 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 VirtualBox</a:t>
            </a:r>
            <a:endParaRPr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1689080"/>
      </p:ext>
    </p:extLst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conhecer os conceitos que forma esta área tão vasta.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pic>
        <p:nvPicPr>
          <p:cNvPr id="1030" name="Picture 6" descr="Best Premium Data security Illustration download in PNG &amp; Vector format">
            <a:extLst>
              <a:ext uri="{FF2B5EF4-FFF2-40B4-BE49-F238E27FC236}">
                <a16:creationId xmlns:a16="http://schemas.microsoft.com/office/drawing/2014/main" id="{D1F33E53-3D90-4945-2E82-6D04F20A9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47393" y="3383778"/>
            <a:ext cx="1644362" cy="164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/>
</p:sld>
</file>

<file path=ppt/slides/slide7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</a:xfrm>
      </p:grpSpPr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 base sobre sistemas operacionais</a:t>
            </a: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  <p:timing/>
</p:sld>
</file>

<file path=ppt/slides/slide7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abordar os conceitos fundamentais de sistemas operacionais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>
</file>

<file path=ppt/slides/slide7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 sistema operacional é um software que atua como intermediário entre o usuário e o hardware do computador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Operating system Images | Free Vectors, Stock Photos &amp; PSD">
            <a:extLst>
              <a:ext uri="{FF2B5EF4-FFF2-40B4-BE49-F238E27FC236}">
                <a16:creationId xmlns:a16="http://schemas.microsoft.com/office/drawing/2014/main" id="{6ADB7E1C-1B5F-9FC1-21CE-B996CAB8B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22976" y="3249993"/>
            <a:ext cx="1698048" cy="169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593369"/>
      </p:ext>
    </p:extLst>
  </p:cSld>
  <p:clrMapOvr>
    <a:masterClrMapping/>
  </p:clrMapOvr>
  <p:transition/>
  <p:timing/>
</p:sld>
</file>

<file path=ppt/slides/slide7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15000"/>
              </a:lnSpc>
              <a:spcBef>
                <a:spcPts val="1000"/>
              </a:spcBef>
              <a:buSzPts val="2400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 responsáveis por traduzir as entradas do usuário para a linguagem de máquina, formando uma interface entre o usuário e o hardware, como também traduzir para 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usuário as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saídas geradas pelo hardware.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operacionais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3253420"/>
      </p:ext>
    </p:extLst>
  </p:cSld>
  <p:clrMapOvr>
    <a:masterClrMapping/>
  </p:clrMapOvr>
  <p:transition/>
  <p:timing/>
</p:sld>
</file>

<file path=ppt/slides/slide7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operacionais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 descr="What is an Operating System? - Great Learning">
            <a:extLst>
              <a:ext uri="{FF2B5EF4-FFF2-40B4-BE49-F238E27FC236}">
                <a16:creationId xmlns:a16="http://schemas.microsoft.com/office/drawing/2014/main" id="{DE663DCA-F53F-A1AE-1231-9334E9AB9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6845" y="2094108"/>
            <a:ext cx="3050309" cy="241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743363"/>
      </p:ext>
    </p:extLst>
  </p:cSld>
  <p:clrMapOvr>
    <a:masterClrMapping/>
  </p:clrMapOvr>
  <p:transition/>
  <p:timing/>
</p:sld>
</file>

<file path=ppt/slides/slide7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Gerenciamento de processos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Gerenciamento de memória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Gerenciamento de dispositivos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Gerenciamento de 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Funções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pic>
        <p:nvPicPr>
          <p:cNvPr id="7170" name="Picture 2" descr="Memory Management (MEM) Coding: Analysis &amp; Example | Study.com">
            <a:extLst>
              <a:ext uri="{FF2B5EF4-FFF2-40B4-BE49-F238E27FC236}">
                <a16:creationId xmlns:a16="http://schemas.microsoft.com/office/drawing/2014/main" id="{6C545199-9597-E1D8-E0DB-BAC7FEA39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8380" y="2211531"/>
            <a:ext cx="2120320" cy="158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367452"/>
      </p:ext>
    </p:extLst>
  </p:cSld>
  <p:clrMapOvr>
    <a:masterClrMapping/>
  </p:clrMapOvr>
  <p:transition/>
  <p:timing/>
</p:sld>
</file>

<file path=ppt/slides/slide7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Detecção de erros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Agendamento de tarefas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Funções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5907578"/>
      </p:ext>
    </p:extLst>
  </p:cSld>
  <p:clrMapOvr>
    <a:masterClrMapping/>
  </p:clrMapOvr>
  <p:transition/>
  <p:timing/>
</p:sld>
</file>

<file path=ppt/slides/slide7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Fornece uma plataforma para executar aplicativos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Gerenciamento de memória e CPU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Fornece abstração do sistema de arquivos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Fornece suporte de rede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 dos SO’s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585754"/>
      </p:ext>
    </p:extLst>
  </p:cSld>
  <p:clrMapOvr>
    <a:masterClrMapping/>
  </p:clrMapOvr>
  <p:transition/>
  <p:timing/>
</p:sld>
</file>

<file path=ppt/slides/slide7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Fornece recursos de segurança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Fornece interface de usuário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Fornece utilitários e serviços de sistema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Suporte ao desenvolvimento de aplicativos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 dos SO’s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4416981"/>
      </p:ext>
    </p:extLst>
  </p:cSld>
  <p:clrMapOvr>
    <a:masterClrMapping/>
  </p:clrMapOvr>
  <p:transition/>
  <p:timing/>
</p:sld>
</file>

<file path=ppt/slides/slide7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executar tarefas, os sistemas operacionais possuem dois componentes: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Shell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Kernel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Componentes dos SO’s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1405349"/>
      </p:ext>
    </p:extLst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  <a:buSzPts val="2400"/>
            </a:pPr>
            <a:r>
              <a:rPr lang="pt-BR" sz="2400" b="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“A cibersegurança é um </a:t>
            </a:r>
            <a:r>
              <a:rPr lang="pt-BR" sz="2400" b="1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conjunto de ações e técnicas</a:t>
            </a:r>
            <a:r>
              <a:rPr lang="pt-BR" sz="2400" b="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pt-BR" sz="2400" b="1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proteger sistemas</a:t>
            </a:r>
            <a:r>
              <a:rPr lang="pt-BR" sz="2400" b="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t-BR" sz="2400" b="1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programas</a:t>
            </a:r>
            <a:r>
              <a:rPr lang="pt-BR" sz="2400" b="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t-BR" sz="2400" b="1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redes</a:t>
            </a:r>
            <a:r>
              <a:rPr lang="pt-BR" sz="2400" b="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pt-BR" sz="2400" b="1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equipamentos </a:t>
            </a:r>
            <a:r>
              <a:rPr lang="pt-BR" sz="24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contra </a:t>
            </a:r>
            <a:r>
              <a:rPr lang="pt-BR" sz="2400" b="1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invasões</a:t>
            </a:r>
            <a:r>
              <a:rPr lang="pt-BR" sz="2400" b="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.”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085E8484-AE41-384E-6BB2-B9EAD94B9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061263"/>
            <a:ext cx="27432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13825"/>
      </p:ext>
    </p:extLst>
  </p:cSld>
  <p:clrMapOvr>
    <a:masterClrMapping/>
  </p:clrMapOvr>
  <p:transition/>
  <p:timing/>
</p:sld>
</file>

<file path=ppt/slides/slide8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Shell trata das interações do usuário, sendo a camada mais externa do sistema operacional e gerencia a interação entre usuário e sistema operacional.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Shell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pic>
        <p:nvPicPr>
          <p:cNvPr id="3076" name="Picture 4" descr="Introduction to AWS EC2 and the Command Line in Data Science | by Chris  Dong | Towards Data Science">
            <a:extLst>
              <a:ext uri="{FF2B5EF4-FFF2-40B4-BE49-F238E27FC236}">
                <a16:creationId xmlns:a16="http://schemas.microsoft.com/office/drawing/2014/main" id="{B05AA5A8-7781-4DB6-737A-452C3AC17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0500" y="3700533"/>
            <a:ext cx="1143000" cy="130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951080"/>
      </p:ext>
    </p:extLst>
  </p:cSld>
  <p:clrMapOvr>
    <a:masterClrMapping/>
  </p:clrMapOvr>
  <p:transition/>
  <p:timing/>
</p:sld>
</file>

<file path=ppt/slides/slide8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Solicitar entradas do usuário;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Interpretar a entrada para o sistema operacional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Manipular a saída do sistema operacional.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Funções do Shell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4463802"/>
      </p:ext>
    </p:extLst>
  </p:cSld>
  <p:clrMapOvr>
    <a:masterClrMapping/>
  </p:clrMapOvr>
  <p:transition/>
  <p:timing/>
</p:sld>
</file>

<file path=ppt/slides/slide8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218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componente central de um SO, do qual todos os outros  componentes do sistema operacional dependem para fornecer serviços essenciais, atuando como a interface principal entre o SO e o hardware.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Kernel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36C42-1EB4-E8FA-F36F-D43656E7E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149" y="3283529"/>
            <a:ext cx="2171701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45961"/>
      </p:ext>
    </p:extLst>
  </p:cSld>
  <p:clrMapOvr>
    <a:masterClrMapping/>
  </p:clrMapOvr>
  <p:transition/>
  <p:timing/>
</p:sld>
</file>

<file path=ppt/slides/slide8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31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Gerenciamento de entrada-saída;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Gerenciamento de memória;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Gerenciamento de processos para execução de aplicativos;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Gerenciamento de dispositivo;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Controle de chamadas do sistema.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Funções do Kernel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90235489"/>
      </p:ext>
    </p:extLst>
  </p:cSld>
  <p:clrMapOvr>
    <a:masterClrMapping/>
  </p:clrMapOvr>
  <p:transition/>
  <p:timing/>
</p:sld>
</file>

<file path=ppt/slides/slide8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31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Microsoft Windows;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macOS;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Linux;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Android.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 de SO’s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pic>
        <p:nvPicPr>
          <p:cNvPr id="6146" name="Picture 2" descr="131 Linux Icons - Free in SVG, PNG, ICO - IconScout">
            <a:extLst>
              <a:ext uri="{FF2B5EF4-FFF2-40B4-BE49-F238E27FC236}">
                <a16:creationId xmlns:a16="http://schemas.microsoft.com/office/drawing/2014/main" id="{837F5FC8-5E7C-954B-867F-97BB2DA7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4432" y="3140825"/>
            <a:ext cx="844500" cy="8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3BF7F2B4-C4FA-BB11-7EF1-C5EBC75EE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45555" y="2117482"/>
            <a:ext cx="702254" cy="70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A2414BEC-A687-3952-76A4-1DAE76E57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4069" y="2571750"/>
            <a:ext cx="844501" cy="8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Android - ícones de mídia social grátis">
            <a:extLst>
              <a:ext uri="{FF2B5EF4-FFF2-40B4-BE49-F238E27FC236}">
                <a16:creationId xmlns:a16="http://schemas.microsoft.com/office/drawing/2014/main" id="{A7C99929-2F24-1790-4756-C9E6AAE6C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37916" y="3606922"/>
            <a:ext cx="756805" cy="75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562977"/>
      </p:ext>
    </p:extLst>
  </p:cSld>
  <p:clrMapOvr>
    <a:masterClrMapping/>
  </p:clrMapOvr>
  <p:transition/>
  <p:timing/>
</p:sld>
</file>

<file path=ppt/slides/slide8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tivemos uma introduçã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sobre sistemas operacionais. Nas próximas aulas vamos nos aprofundar em alguns deles.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6761896"/>
      </p:ext>
    </p:extLst>
  </p:cSld>
  <p:clrMapOvr>
    <a:masterClrMapping/>
  </p:clrMapOvr>
  <p:transition/>
  <p:timing/>
</p:sld>
</file>

<file path=ppt/slides/slide8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Microsoft Windows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  <p:timing/>
</p:sld>
</file>

<file path=ppt/slides/slide8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falar do mais popular dos sistemas operacionais, o Microsoft Windows.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  <p:timing/>
</p:sld>
</file>

<file path=ppt/slides/slide8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Windows é o principal sistema operacional (SO) da Microsoft, o padrão de fato para computadores domésticos e empresariais.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Windows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35938716"/>
      </p:ext>
    </p:extLst>
  </p:cSld>
  <p:clrMapOvr>
    <a:masterClrMapping/>
  </p:clrMapOvr>
  <p:transition/>
  <p:timing/>
</p:sld>
</file>

<file path=ppt/slides/slide8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sistema operacional baseado na interface gráfica do usuário (GUI) ,introduzido em 1985 e foi lançado em várias versões.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Windows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5446020"/>
      </p:ext>
    </p:extLst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 foco em garantir que dados valiosos não vazem ou sejam violados em ataques cibernéticos.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15229449"/>
      </p:ext>
    </p:extLst>
  </p:cSld>
  <p:clrMapOvr>
    <a:masterClrMapping/>
  </p:clrMapOvr>
  <p:transition/>
  <p:timing/>
</p:sld>
</file>

<file path=ppt/slides/slide9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principal linguagem de programação do código-fonte das várias versões do Windows é o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algumas partes com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C++ 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Assembly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Windows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5049750"/>
      </p:ext>
    </p:extLst>
  </p:cSld>
  <p:clrMapOvr>
    <a:masterClrMapping/>
  </p:clrMapOvr>
  <p:transition/>
  <p:timing/>
</p:sld>
</file>

<file path=ppt/slides/slide9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Até a versão 3.11, rodava em 16 bits (com um update chamado </a:t>
            </a:r>
            <a:r>
              <a:rPr lang="pt-BR" sz="24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Win32s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adicionando o suporte a 32 bits).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 versões a partir do XP e Server 2003 estão preparadas para a tecnologia 64 bits.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Windows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70870058"/>
      </p:ext>
    </p:extLst>
  </p:cSld>
  <p:clrMapOvr>
    <a:masterClrMapping/>
  </p:clrMapOvr>
  <p:transition/>
  <p:timing/>
</p:sld>
</file>

<file path=ppt/slides/slide9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Versões do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Windows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92</a:t>
            </a:fld>
            <a:r>
              <a:rPr lang="en-US"/>
              <a:t>]</a:t>
            </a:r>
            <a:endParaRPr/>
          </a:p>
        </p:txBody>
      </p:sp>
      <p:pic>
        <p:nvPicPr>
          <p:cNvPr id="8196" name="Picture 4" descr="MS Windows - Basic Computers Level 1-2-3">
            <a:extLst>
              <a:ext uri="{FF2B5EF4-FFF2-40B4-BE49-F238E27FC236}">
                <a16:creationId xmlns:a16="http://schemas.microsoft.com/office/drawing/2014/main" id="{A82DF3BF-9488-08B4-5D05-4D0677DEF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7001" y="1844648"/>
            <a:ext cx="3997036" cy="290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130312"/>
      </p:ext>
    </p:extLst>
  </p:cSld>
  <p:clrMapOvr>
    <a:masterClrMapping/>
  </p:clrMapOvr>
  <p:transition/>
  <p:timing/>
</p:sld>
</file>

<file path=ppt/slides/slide9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Versões do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Windows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  <p:pic>
        <p:nvPicPr>
          <p:cNvPr id="9218" name="Picture 2" descr="As Windows 11 rolls out, take a look at the past Windows version history">
            <a:extLst>
              <a:ext uri="{FF2B5EF4-FFF2-40B4-BE49-F238E27FC236}">
                <a16:creationId xmlns:a16="http://schemas.microsoft.com/office/drawing/2014/main" id="{074A9063-04BC-2D6A-795E-357D21861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0697" y="1849581"/>
            <a:ext cx="4502606" cy="300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299177"/>
      </p:ext>
    </p:extLst>
  </p:cSld>
  <p:clrMapOvr>
    <a:masterClrMapping/>
  </p:clrMapOvr>
  <p:transition/>
  <p:timing/>
</p:sld>
</file>

<file path=ppt/slides/slide9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Devido a sua grande popularidade, o Windows é um grande alvo das ameaças cibernéticas.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Ameaças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6781450"/>
      </p:ext>
    </p:extLst>
  </p:cSld>
  <p:clrMapOvr>
    <a:masterClrMapping/>
  </p:clrMapOvr>
  <p:transition/>
  <p:timing/>
</p:sld>
</file>

<file path=ppt/slides/slide9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WinNT.Remote Explorer;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WinNT.Infis;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Win95.CIH;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Win32.Kriz;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Win95.Babylonia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 de virus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1461618"/>
      </p:ext>
    </p:extLst>
  </p:cSld>
  <p:clrMapOvr>
    <a:masterClrMapping/>
  </p:clrMapOvr>
  <p:transition/>
  <p:timing/>
</p:sld>
</file>

<file path=ppt/slides/slide9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Manter as atualizações do SO em dia;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Utilizar um bom antivirus;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Cuidado e bom senso com o que acessa.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Prevenção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437044"/>
      </p:ext>
    </p:extLst>
  </p:cSld>
  <p:clrMapOvr>
    <a:masterClrMapping/>
  </p:clrMapOvr>
  <p:transition/>
  <p:timing/>
</p:sld>
</file>

<file path=ppt/slides/slide9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vimos um pouco sobre o Microsoft Windows, nas aulas seguintes vamos conhecer um pouco de sistemas Linux.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772892"/>
      </p:ext>
    </p:extLst>
  </p:cSld>
  <p:clrMapOvr>
    <a:masterClrMapping/>
  </p:clrMapOvr>
  <p:transition/>
  <p:timing/>
</p:sld>
</file>

<file path=ppt/slides/slide9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</a:xfrm>
      </p:grpSpPr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SO’s baseados em Linux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  <p:timing/>
</p:sld>
</file>

<file path=ppt/slides/slide9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Shape 230"/>
        <p:cNvGrpSpPr/>
        <p:nvPr/>
      </p:nvGrpSpPr>
      <p:grpSpPr>
        <a:xfrm>
          <a:off x="0" y="0"/>
          <a: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125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falar sobre sistemas operacionais baseados em Linux, suas distribuições e caracter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ísticas.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99</a:t>
            </a:fld>
            <a:r>
              <a:rPr lang="en-US"/>
              <a:t>]</a:t>
            </a:r>
            <a:endParaRPr/>
          </a:p>
        </p:txBody>
      </p:sp>
      <p:pic>
        <p:nvPicPr>
          <p:cNvPr id="10242" name="Picture 2" descr="Choosing Linux: 2 Awesome Tools To Find Your Perfect Linux OS">
            <a:extLst>
              <a:ext uri="{FF2B5EF4-FFF2-40B4-BE49-F238E27FC236}">
                <a16:creationId xmlns:a16="http://schemas.microsoft.com/office/drawing/2014/main" id="{B9EF5FBA-9F9C-0E77-7CDB-EE4F975BA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88857" y="3327957"/>
            <a:ext cx="2166286" cy="162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277957"/>
      </p:ext>
    </p:extLst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6.0.9"/>
  <p:tag name="AS_OS" val="Microsoft Windows NT 10.0.17763.0"/>
  <p:tag name="AS_RELEASE_DATE" val="2022.10.14"/>
  <p:tag name="AS_TITLE" val="Aspose.Slides for .NET5"/>
  <p:tag name="AS_VERSION" val="22.10"/>
</p:tagLst>
</file>

<file path=ppt/theme/theme1.xml><?xml version="1.0" encoding="utf-8"?>
<a:theme xmlns:r="http://schemas.openxmlformats.org/officeDocument/2006/relationships"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2.xml><?xml version="1.0" encoding="utf-8"?>
<a:theme xmlns:r="http://schemas.openxmlformats.org/officeDocument/2006/relationships"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3.xml><?xml version="1.0" encoding="utf-8"?>
<a:theme xmlns:r="http://schemas.openxmlformats.org/officeDocument/2006/relationships"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4.xml><?xml version="1.0" encoding="utf-8"?>
<a:theme xmlns:r="http://schemas.openxmlformats.org/officeDocument/2006/relationships"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5.xml><?xml version="1.0" encoding="utf-8"?>
<a:theme xmlns:r="http://schemas.openxmlformats.org/officeDocument/2006/relationships" xmlns:a="http://schemas.openxmlformats.org/drawingml/2006/main" name="simple-light-2 override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customXml/_rels/item1.xml.rels>&#65279;<?xml version="1.0" encoding="utf-8" standalone="yes"?>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&#65279;<?xml version="1.0" encoding="utf-8" standalone="yes"?>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&#65279;<?xml version="1.0" encoding="utf-8" standalone="yes"?>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7CB545-2F42-4F9B-81B9-9B2A306F6F94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2.xml><?xml version="1.0" encoding="utf-8"?>
<ds:datastoreItem xmlns:ds="http://schemas.openxmlformats.org/officeDocument/2006/customXml" ds:itemID="{945ED4D2-CB89-48D0-9492-48A32AB0CF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E7232D-230A-4B99-9DF8-11B6D00329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(16:9)</PresentationFormat>
  <Paragraphs>882</Paragraphs>
  <Slides>242</Slides>
  <Notes>242</Notes>
  <TotalTime>826</TotalTime>
  <HiddenSlides>0</HiddenSlides>
  <MMClips>0</MMClips>
  <ScaleCrop>0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242</vt:i4>
      </vt:variant>
    </vt:vector>
  </HeadingPairs>
  <TitlesOfParts>
    <vt:vector baseType="lpstr" size="246">
      <vt:lpstr>Arial</vt:lpstr>
      <vt:lpstr>Calibri</vt:lpstr>
      <vt:lpstr>Century Gothic</vt:lpstr>
      <vt:lpstr>simple-light-2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.NET</Application>
  <AppVersion>22.1000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PowerPoint Presentation</dc:title>
  <dc:creator>Larissa Mestieri</dc:creator>
  <cp:lastModifiedBy>Cassiano  Peres</cp:lastModifiedBy>
  <cp:revision>20</cp:revision>
  <dcterms:modified xsi:type="dcterms:W3CDTF">2022-11-18T14:34:32Z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